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modernComment_100_FD818978.xml" ContentType="application/vnd.ms-powerpoint.comments+xml"/>
  <Override PartName="/ppt/comments/modernComment_104_3B59829.xml" ContentType="application/vnd.ms-powerpoint.comments+xml"/>
  <Override PartName="/ppt/comments/modernComment_10E_125A6A75.xml" ContentType="application/vnd.ms-powerpoint.comments+xml"/>
  <Override PartName="/ppt/notesSlides/notesSlide2.xml" ContentType="application/vnd.openxmlformats-officedocument.presentationml.notesSlide+xml"/>
  <Override PartName="/ppt/comments/modernComment_105_8C1ED987.xml" ContentType="application/vnd.ms-powerpoint.comments+xml"/>
  <Override PartName="/ppt/notesSlides/notesSlide3.xml" ContentType="application/vnd.openxmlformats-officedocument.presentationml.notesSlide+xml"/>
  <Override PartName="/ppt/comments/modernComment_117_92515714.xml" ContentType="application/vnd.ms-powerpoint.comments+xml"/>
  <Override PartName="/ppt/notesSlides/notesSlide4.xml" ContentType="application/vnd.openxmlformats-officedocument.presentationml.notesSlide+xml"/>
  <Override PartName="/ppt/comments/modernComment_11B_E49D8E4.xml" ContentType="application/vnd.ms-powerpoint.comments+xml"/>
  <Override PartName="/ppt/notesSlides/notesSlide5.xml" ContentType="application/vnd.openxmlformats-officedocument.presentationml.notesSlide+xml"/>
  <Override PartName="/ppt/comments/modernComment_11D_719F7D0C.xml" ContentType="application/vnd.ms-powerpoint.comments+xml"/>
  <Override PartName="/ppt/notesSlides/notesSlide6.xml" ContentType="application/vnd.openxmlformats-officedocument.presentationml.notesSlide+xml"/>
  <Override PartName="/ppt/comments/modernComment_11E_30916FEB.xml" ContentType="application/vnd.ms-powerpoint.comments+xml"/>
  <Override PartName="/ppt/comments/modernComment_122_98DE8B4F.xml" ContentType="application/vnd.ms-powerpoint.comments+xml"/>
  <Override PartName="/ppt/notesSlides/notesSlide7.xml" ContentType="application/vnd.openxmlformats-officedocument.presentationml.notesSlide+xml"/>
  <Override PartName="/ppt/comments/modernComment_106_E6377D26.xml" ContentType="application/vnd.ms-powerpoint.comments+xml"/>
  <Override PartName="/ppt/notesSlides/notesSlide8.xml" ContentType="application/vnd.openxmlformats-officedocument.presentationml.notesSlide+xml"/>
  <Override PartName="/ppt/comments/modernComment_118_43170299.xml" ContentType="application/vnd.ms-powerpoint.comments+xml"/>
  <Override PartName="/ppt/comments/modernComment_107_CE462981.xml" ContentType="application/vnd.ms-powerpoint.comments+xml"/>
  <Override PartName="/ppt/comments/modernComment_112_ED5BB3CD.xml" ContentType="application/vnd.ms-powerpoint.comments+xml"/>
  <Override PartName="/ppt/comments/modernComment_10B_E8A75E53.xml" ContentType="application/vnd.ms-powerpoint.comments+xml"/>
  <Override PartName="/ppt/comments/modernComment_11F_DBF8953.xml" ContentType="application/vnd.ms-powerpoint.comments+xml"/>
  <Override PartName="/ppt/comments/modernComment_121_61BF3567.xml" ContentType="application/vnd.ms-powerpoint.comments+xml"/>
  <Override PartName="/ppt/comments/modernComment_126_46A79022.xml" ContentType="application/vnd.ms-powerpoint.comments+xml"/>
  <Override PartName="/ppt/comments/modernComment_113_6CF32B1.xml" ContentType="application/vnd.ms-powerpoint.comments+xml"/>
  <Override PartName="/ppt/notesSlides/notesSlide9.xml" ContentType="application/vnd.openxmlformats-officedocument.presentationml.notesSlide+xml"/>
  <Override PartName="/ppt/comments/modernComment_11A_34BA2DF.xml" ContentType="application/vnd.ms-powerpoint.comment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omments/modernComment_120_200A7A6D.xml" ContentType="application/vnd.ms-powerpoint.comments+xml"/>
  <Override PartName="/ppt/notesSlides/notesSlide12.xml" ContentType="application/vnd.openxmlformats-officedocument.presentationml.notesSlide+xml"/>
  <Override PartName="/ppt/comments/modernComment_10D_4117ECEA.xml" ContentType="application/vnd.ms-powerpoint.comments+xml"/>
  <Override PartName="/ppt/comments/modernComment_114_A7B6B861.xml" ContentType="application/vnd.ms-powerpoint.comment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omments/modernComment_123_BE5BAB44.xml" ContentType="application/vnd.ms-powerpoint.comments+xml"/>
  <Override PartName="/ppt/comments/modernComment_125_3C4A8E75.xml" ContentType="application/vnd.ms-powerpoint.comments+xml"/>
  <Override PartName="/ppt/comments/modernComment_124_CA4BAB42.xml" ContentType="application/vnd.ms-powerpoint.comments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notesMasterIdLst>
    <p:notesMasterId r:id="rId29"/>
  </p:notesMasterIdLst>
  <p:sldIdLst>
    <p:sldId id="256" r:id="rId2"/>
    <p:sldId id="260" r:id="rId3"/>
    <p:sldId id="270" r:id="rId4"/>
    <p:sldId id="261" r:id="rId5"/>
    <p:sldId id="279" r:id="rId6"/>
    <p:sldId id="283" r:id="rId7"/>
    <p:sldId id="285" r:id="rId8"/>
    <p:sldId id="286" r:id="rId9"/>
    <p:sldId id="290" r:id="rId10"/>
    <p:sldId id="295" r:id="rId11"/>
    <p:sldId id="262" r:id="rId12"/>
    <p:sldId id="280" r:id="rId13"/>
    <p:sldId id="263" r:id="rId14"/>
    <p:sldId id="274" r:id="rId15"/>
    <p:sldId id="267" r:id="rId16"/>
    <p:sldId id="287" r:id="rId17"/>
    <p:sldId id="289" r:id="rId18"/>
    <p:sldId id="294" r:id="rId19"/>
    <p:sldId id="275" r:id="rId20"/>
    <p:sldId id="282" r:id="rId21"/>
    <p:sldId id="296" r:id="rId22"/>
    <p:sldId id="288" r:id="rId23"/>
    <p:sldId id="269" r:id="rId24"/>
    <p:sldId id="276" r:id="rId25"/>
    <p:sldId id="291" r:id="rId26"/>
    <p:sldId id="293" r:id="rId27"/>
    <p:sldId id="292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1F610721-4CC9-F193-453F-CA90FB87284D}" name="Trina Koomtrakool" initials="TK" userId="S::trinak@hiof.no::ff19e685-2bba-40ab-ac61-c79216ce13b7" providerId="AD"/>
  <p188:author id="{BC488627-5170-1835-E67B-6F967F21C36E}" name="Gjestebruker" initials="Gj" userId="S::urn:spo:anon#c757ab52e54f3d4aff469cee99424e895bca458da1103dc50457c1e9612a0f6f::" providerId="AD"/>
  <p188:author id="{80CABF2C-94A3-FCC3-440F-255E27616A5C}" name="Gjestebruker" initials="Gj" userId="S::urn:spo:anon#4ad911d8db0a7c592f483496cd81f9408eb6cf3403074a57f6fbadc877c60421::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030A0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A3D6D79-B727-91E3-D3E8-E55DB24F70A7}" v="156" dt="2021-12-08T17:19:02.002"/>
    <p1510:client id="{51A3F5CB-DCA5-7261-0F86-A50ADCCE5296}" v="6" dt="2021-12-08T17:25:17.429"/>
    <p1510:client id="{58D0FDAF-E391-4513-8CCF-9B9C23B808E5}" v="896" dt="2021-12-09T02:33:54.005"/>
    <p1510:client id="{76B34947-5FDE-C482-2ED5-A337136D617B}" v="118" dt="2021-12-09T01:29:32"/>
    <p1510:client id="{9044E524-35A4-A593-012C-AA2B47E73E1C}" v="8" dt="2021-12-08T18:04:39.521"/>
    <p1510:client id="{A83C1115-4C60-7D5F-9453-B0750B63A456}" v="5" dt="2021-12-08T18:03:48.312"/>
    <p1510:client id="{B7597984-6D6F-477B-860B-E52F91007AF4}" v="678" dt="2021-12-08T19:01:30.913"/>
    <p1510:client id="{C9F679CD-C271-7F40-8378-B51BD55BA3C0}" v="26" dt="2021-12-08T17:25:59.76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8/10/relationships/authors" Target="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jestebruker" userId="S::urn:spo:anon#849beb319452153c137f7123de6cdc0d4e1207f5d464a387edd62c9f608529f2::" providerId="AD" clId="Web-{92A16B9B-2E26-F840-0462-81E69C2F56D1}"/>
    <pc:docChg chg="modSld">
      <pc:chgData name="Gjestebruker" userId="S::urn:spo:anon#849beb319452153c137f7123de6cdc0d4e1207f5d464a387edd62c9f608529f2::" providerId="AD" clId="Web-{92A16B9B-2E26-F840-0462-81E69C2F56D1}" dt="2021-10-22T09:30:54.063" v="1" actId="20577"/>
      <pc:docMkLst>
        <pc:docMk/>
      </pc:docMkLst>
      <pc:sldChg chg="modSp">
        <pc:chgData name="Gjestebruker" userId="S::urn:spo:anon#849beb319452153c137f7123de6cdc0d4e1207f5d464a387edd62c9f608529f2::" providerId="AD" clId="Web-{92A16B9B-2E26-F840-0462-81E69C2F56D1}" dt="2021-10-22T09:30:54.063" v="1" actId="20577"/>
        <pc:sldMkLst>
          <pc:docMk/>
          <pc:sldMk cId="4253124984" sldId="256"/>
        </pc:sldMkLst>
        <pc:spChg chg="mod">
          <ac:chgData name="Gjestebruker" userId="S::urn:spo:anon#849beb319452153c137f7123de6cdc0d4e1207f5d464a387edd62c9f608529f2::" providerId="AD" clId="Web-{92A16B9B-2E26-F840-0462-81E69C2F56D1}" dt="2021-10-22T09:30:54.063" v="1" actId="20577"/>
          <ac:spMkLst>
            <pc:docMk/>
            <pc:sldMk cId="4253124984" sldId="256"/>
            <ac:spMk id="2" creationId="{00000000-0000-0000-0000-000000000000}"/>
          </ac:spMkLst>
        </pc:spChg>
      </pc:sldChg>
    </pc:docChg>
  </pc:docChgLst>
  <pc:docChgLst>
    <pc:chgData name="Gjestebruker" userId="S::urn:spo:anon#c757ab52e54f3d4aff469cee99424e895bca458da1103dc50457c1e9612a0f6f::" providerId="AD" clId="Web-{0005D860-C2E2-C4F8-8F99-87FB86363FF9}"/>
    <pc:docChg chg="addSld delSld modSld">
      <pc:chgData name="Gjestebruker" userId="S::urn:spo:anon#c757ab52e54f3d4aff469cee99424e895bca458da1103dc50457c1e9612a0f6f::" providerId="AD" clId="Web-{0005D860-C2E2-C4F8-8F99-87FB86363FF9}" dt="2021-12-06T16:09:43.972" v="1450"/>
      <pc:docMkLst>
        <pc:docMk/>
      </pc:docMkLst>
      <pc:sldChg chg="modSp">
        <pc:chgData name="Gjestebruker" userId="S::urn:spo:anon#c757ab52e54f3d4aff469cee99424e895bca458da1103dc50457c1e9612a0f6f::" providerId="AD" clId="Web-{0005D860-C2E2-C4F8-8F99-87FB86363FF9}" dt="2021-12-06T14:38:56.365" v="855" actId="20577"/>
        <pc:sldMkLst>
          <pc:docMk/>
          <pc:sldMk cId="4253124984" sldId="256"/>
        </pc:sldMkLst>
        <pc:spChg chg="mod">
          <ac:chgData name="Gjestebruker" userId="S::urn:spo:anon#c757ab52e54f3d4aff469cee99424e895bca458da1103dc50457c1e9612a0f6f::" providerId="AD" clId="Web-{0005D860-C2E2-C4F8-8F99-87FB86363FF9}" dt="2021-12-06T14:38:56.365" v="855" actId="20577"/>
          <ac:spMkLst>
            <pc:docMk/>
            <pc:sldMk cId="4253124984" sldId="256"/>
            <ac:spMk id="2" creationId="{00000000-0000-0000-0000-000000000000}"/>
          </ac:spMkLst>
        </pc:spChg>
        <pc:spChg chg="mod">
          <ac:chgData name="Gjestebruker" userId="S::urn:spo:anon#c757ab52e54f3d4aff469cee99424e895bca458da1103dc50457c1e9612a0f6f::" providerId="AD" clId="Web-{0005D860-C2E2-C4F8-8F99-87FB86363FF9}" dt="2021-12-06T13:43:37.767" v="307" actId="14100"/>
          <ac:spMkLst>
            <pc:docMk/>
            <pc:sldMk cId="4253124984" sldId="256"/>
            <ac:spMk id="8" creationId="{7FC178A0-D1E5-4C64-AAB7-49104B165FF6}"/>
          </ac:spMkLst>
        </pc:spChg>
      </pc:sldChg>
      <pc:sldChg chg="addSp delSp modSp mod setBg">
        <pc:chgData name="Gjestebruker" userId="S::urn:spo:anon#c757ab52e54f3d4aff469cee99424e895bca458da1103dc50457c1e9612a0f6f::" providerId="AD" clId="Web-{0005D860-C2E2-C4F8-8F99-87FB86363FF9}" dt="2021-12-06T15:48:29.592" v="1353" actId="14100"/>
        <pc:sldMkLst>
          <pc:docMk/>
          <pc:sldMk cId="62232617" sldId="260"/>
        </pc:sldMkLst>
        <pc:spChg chg="mod">
          <ac:chgData name="Gjestebruker" userId="S::urn:spo:anon#c757ab52e54f3d4aff469cee99424e895bca458da1103dc50457c1e9612a0f6f::" providerId="AD" clId="Web-{0005D860-C2E2-C4F8-8F99-87FB86363FF9}" dt="2021-12-06T14:57:12.882" v="919" actId="20577"/>
          <ac:spMkLst>
            <pc:docMk/>
            <pc:sldMk cId="62232617" sldId="260"/>
            <ac:spMk id="2" creationId="{4909EBEE-73FC-4475-9748-E6B3EB7CB23F}"/>
          </ac:spMkLst>
        </pc:spChg>
        <pc:spChg chg="del mod">
          <ac:chgData name="Gjestebruker" userId="S::urn:spo:anon#c757ab52e54f3d4aff469cee99424e895bca458da1103dc50457c1e9612a0f6f::" providerId="AD" clId="Web-{0005D860-C2E2-C4F8-8F99-87FB86363FF9}" dt="2021-12-06T13:31:22.912" v="92"/>
          <ac:spMkLst>
            <pc:docMk/>
            <pc:sldMk cId="62232617" sldId="260"/>
            <ac:spMk id="3" creationId="{517F764E-BAF3-4565-913D-4F66A40F5101}"/>
          </ac:spMkLst>
        </pc:spChg>
        <pc:spChg chg="add del mod">
          <ac:chgData name="Gjestebruker" userId="S::urn:spo:anon#c757ab52e54f3d4aff469cee99424e895bca458da1103dc50457c1e9612a0f6f::" providerId="AD" clId="Web-{0005D860-C2E2-C4F8-8F99-87FB86363FF9}" dt="2021-12-06T13:38:05.404" v="108"/>
          <ac:spMkLst>
            <pc:docMk/>
            <pc:sldMk cId="62232617" sldId="260"/>
            <ac:spMk id="6" creationId="{02C34BD4-5B7F-417E-A737-1774E4E6563C}"/>
          </ac:spMkLst>
        </pc:spChg>
        <pc:spChg chg="add">
          <ac:chgData name="Gjestebruker" userId="S::urn:spo:anon#c757ab52e54f3d4aff469cee99424e895bca458da1103dc50457c1e9612a0f6f::" providerId="AD" clId="Web-{0005D860-C2E2-C4F8-8F99-87FB86363FF9}" dt="2021-12-06T14:20:10.644" v="681"/>
          <ac:spMkLst>
            <pc:docMk/>
            <pc:sldMk cId="62232617" sldId="260"/>
            <ac:spMk id="8" creationId="{CA0ADE8C-8454-4A91-9B4A-4EA9D620AE48}"/>
          </ac:spMkLst>
        </pc:spChg>
        <pc:spChg chg="add del">
          <ac:chgData name="Gjestebruker" userId="S::urn:spo:anon#c757ab52e54f3d4aff469cee99424e895bca458da1103dc50457c1e9612a0f6f::" providerId="AD" clId="Web-{0005D860-C2E2-C4F8-8F99-87FB86363FF9}" dt="2021-12-06T14:11:21.551" v="645"/>
          <ac:spMkLst>
            <pc:docMk/>
            <pc:sldMk cId="62232617" sldId="260"/>
            <ac:spMk id="9" creationId="{50CF6C96-4596-4D83-A9F9-A3AB22AB4D89}"/>
          </ac:spMkLst>
        </pc:spChg>
        <pc:spChg chg="add mod ord">
          <ac:chgData name="Gjestebruker" userId="S::urn:spo:anon#c757ab52e54f3d4aff469cee99424e895bca458da1103dc50457c1e9612a0f6f::" providerId="AD" clId="Web-{0005D860-C2E2-C4F8-8F99-87FB86363FF9}" dt="2021-12-06T14:57:25.727" v="927" actId="20577"/>
          <ac:spMkLst>
            <pc:docMk/>
            <pc:sldMk cId="62232617" sldId="260"/>
            <ac:spMk id="10" creationId="{A03D9940-C5C1-4D87-AE43-3A79CDC2967D}"/>
          </ac:spMkLst>
        </pc:spChg>
        <pc:spChg chg="add del">
          <ac:chgData name="Gjestebruker" userId="S::urn:spo:anon#c757ab52e54f3d4aff469cee99424e895bca458da1103dc50457c1e9612a0f6f::" providerId="AD" clId="Web-{0005D860-C2E2-C4F8-8F99-87FB86363FF9}" dt="2021-12-06T13:38:28.062" v="111"/>
          <ac:spMkLst>
            <pc:docMk/>
            <pc:sldMk cId="62232617" sldId="260"/>
            <ac:spMk id="11" creationId="{AD43D8BE-0D1A-4292-893B-7618E4ACB92F}"/>
          </ac:spMkLst>
        </pc:spChg>
        <pc:spChg chg="add">
          <ac:chgData name="Gjestebruker" userId="S::urn:spo:anon#c757ab52e54f3d4aff469cee99424e895bca458da1103dc50457c1e9612a0f6f::" providerId="AD" clId="Web-{0005D860-C2E2-C4F8-8F99-87FB86363FF9}" dt="2021-12-06T14:20:18.613" v="682"/>
          <ac:spMkLst>
            <pc:docMk/>
            <pc:sldMk cId="62232617" sldId="260"/>
            <ac:spMk id="13" creationId="{1C136376-8E94-4754-B210-B34CE39CD865}"/>
          </ac:spMkLst>
        </pc:spChg>
        <pc:spChg chg="add del">
          <ac:chgData name="Gjestebruker" userId="S::urn:spo:anon#c757ab52e54f3d4aff469cee99424e895bca458da1103dc50457c1e9612a0f6f::" providerId="AD" clId="Web-{0005D860-C2E2-C4F8-8F99-87FB86363FF9}" dt="2021-12-06T13:38:28.062" v="111"/>
          <ac:spMkLst>
            <pc:docMk/>
            <pc:sldMk cId="62232617" sldId="260"/>
            <ac:spMk id="14" creationId="{0B67D982-25C5-4CC2-AA64-276BE3B2CA75}"/>
          </ac:spMkLst>
        </pc:spChg>
        <pc:spChg chg="mod">
          <ac:chgData name="Gjestebruker" userId="S::urn:spo:anon#c757ab52e54f3d4aff469cee99424e895bca458da1103dc50457c1e9612a0f6f::" providerId="AD" clId="Web-{0005D860-C2E2-C4F8-8F99-87FB86363FF9}" dt="2021-12-06T15:48:14.138" v="1352" actId="1076"/>
          <ac:spMkLst>
            <pc:docMk/>
            <pc:sldMk cId="62232617" sldId="260"/>
            <ac:spMk id="23" creationId="{1A17D1FF-F879-4435-889A-E6FE5D73D13D}"/>
          </ac:spMkLst>
        </pc:spChg>
        <pc:picChg chg="add mod">
          <ac:chgData name="Gjestebruker" userId="S::urn:spo:anon#c757ab52e54f3d4aff469cee99424e895bca458da1103dc50457c1e9612a0f6f::" providerId="AD" clId="Web-{0005D860-C2E2-C4F8-8F99-87FB86363FF9}" dt="2021-12-06T15:19:38.735" v="1308" actId="1076"/>
          <ac:picMkLst>
            <pc:docMk/>
            <pc:sldMk cId="62232617" sldId="260"/>
            <ac:picMk id="3" creationId="{80F1C533-F234-4795-8AFA-E361CCCECE8A}"/>
          </ac:picMkLst>
        </pc:picChg>
        <pc:picChg chg="add del mod ord">
          <ac:chgData name="Gjestebruker" userId="S::urn:spo:anon#c757ab52e54f3d4aff469cee99424e895bca458da1103dc50457c1e9612a0f6f::" providerId="AD" clId="Web-{0005D860-C2E2-C4F8-8F99-87FB86363FF9}" dt="2021-12-06T13:37:13.495" v="103"/>
          <ac:picMkLst>
            <pc:docMk/>
            <pc:sldMk cId="62232617" sldId="260"/>
            <ac:picMk id="4" creationId="{8AD5CC6A-DE6F-46CF-A51B-E56F9642CD21}"/>
          </ac:picMkLst>
        </pc:picChg>
        <pc:picChg chg="mod">
          <ac:chgData name="Gjestebruker" userId="S::urn:spo:anon#c757ab52e54f3d4aff469cee99424e895bca458da1103dc50457c1e9612a0f6f::" providerId="AD" clId="Web-{0005D860-C2E2-C4F8-8F99-87FB86363FF9}" dt="2021-12-06T15:48:29.592" v="1353" actId="14100"/>
          <ac:picMkLst>
            <pc:docMk/>
            <pc:sldMk cId="62232617" sldId="260"/>
            <ac:picMk id="4" creationId="{F8F6966D-633E-40BA-9B5B-62A66F4ECA0C}"/>
          </ac:picMkLst>
        </pc:picChg>
        <pc:picChg chg="add mod ord">
          <ac:chgData name="Gjestebruker" userId="S::urn:spo:anon#c757ab52e54f3d4aff469cee99424e895bca458da1103dc50457c1e9612a0f6f::" providerId="AD" clId="Web-{0005D860-C2E2-C4F8-8F99-87FB86363FF9}" dt="2021-12-06T14:11:21.551" v="645"/>
          <ac:picMkLst>
            <pc:docMk/>
            <pc:sldMk cId="62232617" sldId="260"/>
            <ac:picMk id="7" creationId="{C27BF3BB-258E-409D-975B-8B054DE69982}"/>
          </ac:picMkLst>
        </pc:picChg>
        <pc:picChg chg="del mod">
          <ac:chgData name="Gjestebruker" userId="S::urn:spo:anon#c757ab52e54f3d4aff469cee99424e895bca458da1103dc50457c1e9612a0f6f::" providerId="AD" clId="Web-{0005D860-C2E2-C4F8-8F99-87FB86363FF9}" dt="2021-12-06T15:44:12.610" v="1318"/>
          <ac:picMkLst>
            <pc:docMk/>
            <pc:sldMk cId="62232617" sldId="260"/>
            <ac:picMk id="26" creationId="{73C179C6-1C35-4B0B-90BF-018BF54941F3}"/>
          </ac:picMkLst>
        </pc:picChg>
      </pc:sldChg>
      <pc:sldChg chg="addSp delSp modSp mod setBg">
        <pc:chgData name="Gjestebruker" userId="S::urn:spo:anon#c757ab52e54f3d4aff469cee99424e895bca458da1103dc50457c1e9612a0f6f::" providerId="AD" clId="Web-{0005D860-C2E2-C4F8-8F99-87FB86363FF9}" dt="2021-12-06T16:05:15.786" v="1423" actId="1076"/>
        <pc:sldMkLst>
          <pc:docMk/>
          <pc:sldMk cId="2350832007" sldId="261"/>
        </pc:sldMkLst>
        <pc:spChg chg="mod">
          <ac:chgData name="Gjestebruker" userId="S::urn:spo:anon#c757ab52e54f3d4aff469cee99424e895bca458da1103dc50457c1e9612a0f6f::" providerId="AD" clId="Web-{0005D860-C2E2-C4F8-8F99-87FB86363FF9}" dt="2021-12-06T16:05:15.786" v="1423" actId="1076"/>
          <ac:spMkLst>
            <pc:docMk/>
            <pc:sldMk cId="2350832007" sldId="261"/>
            <ac:spMk id="2" creationId="{4F3F25F7-EBFC-4B1F-9652-CB826EF994DC}"/>
          </ac:spMkLst>
        </pc:spChg>
        <pc:spChg chg="mod ord">
          <ac:chgData name="Gjestebruker" userId="S::urn:spo:anon#c757ab52e54f3d4aff469cee99424e895bca458da1103dc50457c1e9612a0f6f::" providerId="AD" clId="Web-{0005D860-C2E2-C4F8-8F99-87FB86363FF9}" dt="2021-12-06T15:46:16.476" v="1339" actId="1076"/>
          <ac:spMkLst>
            <pc:docMk/>
            <pc:sldMk cId="2350832007" sldId="261"/>
            <ac:spMk id="3" creationId="{477526FA-5164-4EA3-9B21-53082AF864B4}"/>
          </ac:spMkLst>
        </pc:spChg>
        <pc:picChg chg="add mod">
          <ac:chgData name="Gjestebruker" userId="S::urn:spo:anon#c757ab52e54f3d4aff469cee99424e895bca458da1103dc50457c1e9612a0f6f::" providerId="AD" clId="Web-{0005D860-C2E2-C4F8-8F99-87FB86363FF9}" dt="2021-12-06T14:12:49.806" v="651"/>
          <ac:picMkLst>
            <pc:docMk/>
            <pc:sldMk cId="2350832007" sldId="261"/>
            <ac:picMk id="4" creationId="{6B2A2EFE-8EA2-47F6-93A9-3A72D389F304}"/>
          </ac:picMkLst>
        </pc:picChg>
        <pc:picChg chg="add del mod">
          <ac:chgData name="Gjestebruker" userId="S::urn:spo:anon#c757ab52e54f3d4aff469cee99424e895bca458da1103dc50457c1e9612a0f6f::" providerId="AD" clId="Web-{0005D860-C2E2-C4F8-8F99-87FB86363FF9}" dt="2021-12-06T15:44:19.391" v="1320"/>
          <ac:picMkLst>
            <pc:docMk/>
            <pc:sldMk cId="2350832007" sldId="261"/>
            <ac:picMk id="6" creationId="{A96ED7EA-BFDD-40F3-96EB-B9FA74A39AC3}"/>
          </ac:picMkLst>
        </pc:picChg>
      </pc:sldChg>
      <pc:sldChg chg="del">
        <pc:chgData name="Gjestebruker" userId="S::urn:spo:anon#c757ab52e54f3d4aff469cee99424e895bca458da1103dc50457c1e9612a0f6f::" providerId="AD" clId="Web-{0005D860-C2E2-C4F8-8F99-87FB86363FF9}" dt="2021-12-06T14:48:38.586" v="881"/>
        <pc:sldMkLst>
          <pc:docMk/>
          <pc:sldMk cId="802018851" sldId="264"/>
        </pc:sldMkLst>
      </pc:sldChg>
      <pc:sldChg chg="modSp new">
        <pc:chgData name="Gjestebruker" userId="S::urn:spo:anon#c757ab52e54f3d4aff469cee99424e895bca458da1103dc50457c1e9612a0f6f::" providerId="AD" clId="Web-{0005D860-C2E2-C4F8-8F99-87FB86363FF9}" dt="2021-12-06T13:05:14.962" v="8" actId="20577"/>
        <pc:sldMkLst>
          <pc:docMk/>
          <pc:sldMk cId="3120031560" sldId="265"/>
        </pc:sldMkLst>
        <pc:spChg chg="mod">
          <ac:chgData name="Gjestebruker" userId="S::urn:spo:anon#c757ab52e54f3d4aff469cee99424e895bca458da1103dc50457c1e9612a0f6f::" providerId="AD" clId="Web-{0005D860-C2E2-C4F8-8F99-87FB86363FF9}" dt="2021-12-06T13:05:14.962" v="8" actId="20577"/>
          <ac:spMkLst>
            <pc:docMk/>
            <pc:sldMk cId="3120031560" sldId="265"/>
            <ac:spMk id="2" creationId="{1006A5F4-5EDA-4171-B086-E0303363DEE2}"/>
          </ac:spMkLst>
        </pc:spChg>
      </pc:sldChg>
      <pc:sldChg chg="modSp new">
        <pc:chgData name="Gjestebruker" userId="S::urn:spo:anon#c757ab52e54f3d4aff469cee99424e895bca458da1103dc50457c1e9612a0f6f::" providerId="AD" clId="Web-{0005D860-C2E2-C4F8-8F99-87FB86363FF9}" dt="2021-12-06T13:07:28.298" v="31" actId="20577"/>
        <pc:sldMkLst>
          <pc:docMk/>
          <pc:sldMk cId="1100144389" sldId="266"/>
        </pc:sldMkLst>
        <pc:spChg chg="mod">
          <ac:chgData name="Gjestebruker" userId="S::urn:spo:anon#c757ab52e54f3d4aff469cee99424e895bca458da1103dc50457c1e9612a0f6f::" providerId="AD" clId="Web-{0005D860-C2E2-C4F8-8F99-87FB86363FF9}" dt="2021-12-06T13:07:28.298" v="31" actId="20577"/>
          <ac:spMkLst>
            <pc:docMk/>
            <pc:sldMk cId="1100144389" sldId="266"/>
            <ac:spMk id="2" creationId="{15484408-3A47-4111-B203-3711EB3E68C3}"/>
          </ac:spMkLst>
        </pc:spChg>
      </pc:sldChg>
      <pc:sldChg chg="delSp modSp new">
        <pc:chgData name="Gjestebruker" userId="S::urn:spo:anon#c757ab52e54f3d4aff469cee99424e895bca458da1103dc50457c1e9612a0f6f::" providerId="AD" clId="Web-{0005D860-C2E2-C4F8-8F99-87FB86363FF9}" dt="2021-12-06T13:33:12.684" v="100"/>
        <pc:sldMkLst>
          <pc:docMk/>
          <pc:sldMk cId="1030170113" sldId="268"/>
        </pc:sldMkLst>
        <pc:spChg chg="mod">
          <ac:chgData name="Gjestebruker" userId="S::urn:spo:anon#c757ab52e54f3d4aff469cee99424e895bca458da1103dc50457c1e9612a0f6f::" providerId="AD" clId="Web-{0005D860-C2E2-C4F8-8F99-87FB86363FF9}" dt="2021-12-06T13:08:11.332" v="47" actId="20577"/>
          <ac:spMkLst>
            <pc:docMk/>
            <pc:sldMk cId="1030170113" sldId="268"/>
            <ac:spMk id="2" creationId="{A6EB766F-CAD8-44D5-8551-53FBD346F2DA}"/>
          </ac:spMkLst>
        </pc:spChg>
        <pc:spChg chg="del">
          <ac:chgData name="Gjestebruker" userId="S::urn:spo:anon#c757ab52e54f3d4aff469cee99424e895bca458da1103dc50457c1e9612a0f6f::" providerId="AD" clId="Web-{0005D860-C2E2-C4F8-8F99-87FB86363FF9}" dt="2021-12-06T13:33:12.684" v="100"/>
          <ac:spMkLst>
            <pc:docMk/>
            <pc:sldMk cId="1030170113" sldId="268"/>
            <ac:spMk id="3" creationId="{A7DBF35F-847C-4514-ABEF-BEA40D557E29}"/>
          </ac:spMkLst>
        </pc:spChg>
      </pc:sldChg>
      <pc:sldChg chg="delSp modSp new">
        <pc:chgData name="Gjestebruker" userId="S::urn:spo:anon#c757ab52e54f3d4aff469cee99424e895bca458da1103dc50457c1e9612a0f6f::" providerId="AD" clId="Web-{0005D860-C2E2-C4F8-8F99-87FB86363FF9}" dt="2021-12-06T14:40:32.105" v="863" actId="20577"/>
        <pc:sldMkLst>
          <pc:docMk/>
          <pc:sldMk cId="1092087018" sldId="269"/>
        </pc:sldMkLst>
        <pc:spChg chg="mod">
          <ac:chgData name="Gjestebruker" userId="S::urn:spo:anon#c757ab52e54f3d4aff469cee99424e895bca458da1103dc50457c1e9612a0f6f::" providerId="AD" clId="Web-{0005D860-C2E2-C4F8-8F99-87FB86363FF9}" dt="2021-12-06T14:40:32.105" v="863" actId="20577"/>
          <ac:spMkLst>
            <pc:docMk/>
            <pc:sldMk cId="1092087018" sldId="269"/>
            <ac:spMk id="2" creationId="{1E8E8A2C-1FCD-42B0-A41B-2863AD3FBA6E}"/>
          </ac:spMkLst>
        </pc:spChg>
        <pc:spChg chg="del">
          <ac:chgData name="Gjestebruker" userId="S::urn:spo:anon#c757ab52e54f3d4aff469cee99424e895bca458da1103dc50457c1e9612a0f6f::" providerId="AD" clId="Web-{0005D860-C2E2-C4F8-8F99-87FB86363FF9}" dt="2021-12-06T13:33:15.434" v="101"/>
          <ac:spMkLst>
            <pc:docMk/>
            <pc:sldMk cId="1092087018" sldId="269"/>
            <ac:spMk id="3" creationId="{04F4ED87-D651-4D70-8188-695D8E815574}"/>
          </ac:spMkLst>
        </pc:spChg>
      </pc:sldChg>
      <pc:sldChg chg="addSp delSp modSp new mod setBg addAnim delAnim">
        <pc:chgData name="Gjestebruker" userId="S::urn:spo:anon#c757ab52e54f3d4aff469cee99424e895bca458da1103dc50457c1e9612a0f6f::" providerId="AD" clId="Web-{0005D860-C2E2-C4F8-8F99-87FB86363FF9}" dt="2021-12-06T15:49:03.031" v="1356" actId="1076"/>
        <pc:sldMkLst>
          <pc:docMk/>
          <pc:sldMk cId="307915381" sldId="270"/>
        </pc:sldMkLst>
        <pc:spChg chg="mod">
          <ac:chgData name="Gjestebruker" userId="S::urn:spo:anon#c757ab52e54f3d4aff469cee99424e895bca458da1103dc50457c1e9612a0f6f::" providerId="AD" clId="Web-{0005D860-C2E2-C4F8-8F99-87FB86363FF9}" dt="2021-12-06T15:49:03.031" v="1356" actId="1076"/>
          <ac:spMkLst>
            <pc:docMk/>
            <pc:sldMk cId="307915381" sldId="270"/>
            <ac:spMk id="2" creationId="{A0812518-5D08-4B91-82E7-4D74C043900C}"/>
          </ac:spMkLst>
        </pc:spChg>
        <pc:spChg chg="del">
          <ac:chgData name="Gjestebruker" userId="S::urn:spo:anon#c757ab52e54f3d4aff469cee99424e895bca458da1103dc50457c1e9612a0f6f::" providerId="AD" clId="Web-{0005D860-C2E2-C4F8-8F99-87FB86363FF9}" dt="2021-12-06T13:30:11.408" v="91"/>
          <ac:spMkLst>
            <pc:docMk/>
            <pc:sldMk cId="307915381" sldId="270"/>
            <ac:spMk id="3" creationId="{10C00CC7-A811-445D-AA26-834E4936B2BD}"/>
          </ac:spMkLst>
        </pc:spChg>
        <pc:spChg chg="add mod">
          <ac:chgData name="Gjestebruker" userId="S::urn:spo:anon#c757ab52e54f3d4aff469cee99424e895bca458da1103dc50457c1e9612a0f6f::" providerId="AD" clId="Web-{0005D860-C2E2-C4F8-8F99-87FB86363FF9}" dt="2021-12-06T14:44:59.933" v="877" actId="20577"/>
          <ac:spMkLst>
            <pc:docMk/>
            <pc:sldMk cId="307915381" sldId="270"/>
            <ac:spMk id="8" creationId="{6B2F4FDD-0C67-4F29-AFAB-C8E844D0B14C}"/>
          </ac:spMkLst>
        </pc:spChg>
        <pc:spChg chg="add del">
          <ac:chgData name="Gjestebruker" userId="S::urn:spo:anon#c757ab52e54f3d4aff469cee99424e895bca458da1103dc50457c1e9612a0f6f::" providerId="AD" clId="Web-{0005D860-C2E2-C4F8-8F99-87FB86363FF9}" dt="2021-12-06T13:54:37.102" v="315"/>
          <ac:spMkLst>
            <pc:docMk/>
            <pc:sldMk cId="307915381" sldId="270"/>
            <ac:spMk id="9" creationId="{5D5E0904-721C-4D68-9EB8-1C9752E329A7}"/>
          </ac:spMkLst>
        </pc:spChg>
        <pc:spChg chg="add del">
          <ac:chgData name="Gjestebruker" userId="S::urn:spo:anon#c757ab52e54f3d4aff469cee99424e895bca458da1103dc50457c1e9612a0f6f::" providerId="AD" clId="Web-{0005D860-C2E2-C4F8-8F99-87FB86363FF9}" dt="2021-12-06T13:54:37.102" v="315"/>
          <ac:spMkLst>
            <pc:docMk/>
            <pc:sldMk cId="307915381" sldId="270"/>
            <ac:spMk id="11" creationId="{7466C88B-B170-4C69-85D3-FD6AD975F9A0}"/>
          </ac:spMkLst>
        </pc:spChg>
        <pc:spChg chg="add del">
          <ac:chgData name="Gjestebruker" userId="S::urn:spo:anon#c757ab52e54f3d4aff469cee99424e895bca458da1103dc50457c1e9612a0f6f::" providerId="AD" clId="Web-{0005D860-C2E2-C4F8-8F99-87FB86363FF9}" dt="2021-12-06T13:54:37.102" v="315"/>
          <ac:spMkLst>
            <pc:docMk/>
            <pc:sldMk cId="307915381" sldId="270"/>
            <ac:spMk id="13" creationId="{080FE256-DF37-4639-8CB7-2E2F1897AD0F}"/>
          </ac:spMkLst>
        </pc:spChg>
        <pc:spChg chg="add del">
          <ac:chgData name="Gjestebruker" userId="S::urn:spo:anon#c757ab52e54f3d4aff469cee99424e895bca458da1103dc50457c1e9612a0f6f::" providerId="AD" clId="Web-{0005D860-C2E2-C4F8-8F99-87FB86363FF9}" dt="2021-12-06T13:54:37.102" v="315"/>
          <ac:spMkLst>
            <pc:docMk/>
            <pc:sldMk cId="307915381" sldId="270"/>
            <ac:spMk id="15" creationId="{FDD1039A-772C-4213-A092-0D8A9EF4ACAB}"/>
          </ac:spMkLst>
        </pc:spChg>
        <pc:spChg chg="add del">
          <ac:chgData name="Gjestebruker" userId="S::urn:spo:anon#c757ab52e54f3d4aff469cee99424e895bca458da1103dc50457c1e9612a0f6f::" providerId="AD" clId="Web-{0005D860-C2E2-C4F8-8F99-87FB86363FF9}" dt="2021-12-06T13:54:37.102" v="315"/>
          <ac:spMkLst>
            <pc:docMk/>
            <pc:sldMk cId="307915381" sldId="270"/>
            <ac:spMk id="17" creationId="{0B39728D-66CA-4175-956D-FE26F3225678}"/>
          </ac:spMkLst>
        </pc:spChg>
        <pc:spChg chg="add mod">
          <ac:chgData name="Gjestebruker" userId="S::urn:spo:anon#c757ab52e54f3d4aff469cee99424e895bca458da1103dc50457c1e9612a0f6f::" providerId="AD" clId="Web-{0005D860-C2E2-C4F8-8F99-87FB86363FF9}" dt="2021-12-06T14:44:58.792" v="876" actId="20577"/>
          <ac:spMkLst>
            <pc:docMk/>
            <pc:sldMk cId="307915381" sldId="270"/>
            <ac:spMk id="27" creationId="{B8C3BEB5-789B-4431-B789-8BF79BD49C60}"/>
          </ac:spMkLst>
        </pc:spChg>
        <pc:spChg chg="add mod">
          <ac:chgData name="Gjestebruker" userId="S::urn:spo:anon#c757ab52e54f3d4aff469cee99424e895bca458da1103dc50457c1e9612a0f6f::" providerId="AD" clId="Web-{0005D860-C2E2-C4F8-8F99-87FB86363FF9}" dt="2021-12-06T14:44:09.118" v="867" actId="20577"/>
          <ac:spMkLst>
            <pc:docMk/>
            <pc:sldMk cId="307915381" sldId="270"/>
            <ac:spMk id="28" creationId="{C96D4EAF-5BF3-47BB-8BDF-A2CFA2053A9A}"/>
          </ac:spMkLst>
        </pc:spChg>
        <pc:spChg chg="add mod">
          <ac:chgData name="Gjestebruker" userId="S::urn:spo:anon#c757ab52e54f3d4aff469cee99424e895bca458da1103dc50457c1e9612a0f6f::" providerId="AD" clId="Web-{0005D860-C2E2-C4F8-8F99-87FB86363FF9}" dt="2021-12-06T14:44:13.212" v="868" actId="20577"/>
          <ac:spMkLst>
            <pc:docMk/>
            <pc:sldMk cId="307915381" sldId="270"/>
            <ac:spMk id="29" creationId="{A639A8A4-7424-40C6-BB41-220F9F4E69A5}"/>
          </ac:spMkLst>
        </pc:spChg>
        <pc:spChg chg="add mod">
          <ac:chgData name="Gjestebruker" userId="S::urn:spo:anon#c757ab52e54f3d4aff469cee99424e895bca458da1103dc50457c1e9612a0f6f::" providerId="AD" clId="Web-{0005D860-C2E2-C4F8-8F99-87FB86363FF9}" dt="2021-12-06T14:44:34.275" v="871" actId="20577"/>
          <ac:spMkLst>
            <pc:docMk/>
            <pc:sldMk cId="307915381" sldId="270"/>
            <ac:spMk id="30" creationId="{2E663C7B-B7EA-4C94-8692-E5F7F4354F1E}"/>
          </ac:spMkLst>
        </pc:spChg>
        <pc:spChg chg="add mod">
          <ac:chgData name="Gjestebruker" userId="S::urn:spo:anon#c757ab52e54f3d4aff469cee99424e895bca458da1103dc50457c1e9612a0f6f::" providerId="AD" clId="Web-{0005D860-C2E2-C4F8-8F99-87FB86363FF9}" dt="2021-12-06T14:44:24.181" v="869" actId="20577"/>
          <ac:spMkLst>
            <pc:docMk/>
            <pc:sldMk cId="307915381" sldId="270"/>
            <ac:spMk id="31" creationId="{DEAE4745-BF10-4622-AAA6-FE2EBFDF61F0}"/>
          </ac:spMkLst>
        </pc:spChg>
        <pc:spChg chg="add mod">
          <ac:chgData name="Gjestebruker" userId="S::urn:spo:anon#c757ab52e54f3d4aff469cee99424e895bca458da1103dc50457c1e9612a0f6f::" providerId="AD" clId="Web-{0005D860-C2E2-C4F8-8F99-87FB86363FF9}" dt="2021-12-06T14:44:28.963" v="870" actId="20577"/>
          <ac:spMkLst>
            <pc:docMk/>
            <pc:sldMk cId="307915381" sldId="270"/>
            <ac:spMk id="32" creationId="{9330FBC7-77D2-46DD-995F-E6ADE76DD543}"/>
          </ac:spMkLst>
        </pc:spChg>
        <pc:picChg chg="add del mod">
          <ac:chgData name="Gjestebruker" userId="S::urn:spo:anon#c757ab52e54f3d4aff469cee99424e895bca458da1103dc50457c1e9612a0f6f::" providerId="AD" clId="Web-{0005D860-C2E2-C4F8-8F99-87FB86363FF9}" dt="2021-12-06T15:44:16.094" v="1319"/>
          <ac:picMkLst>
            <pc:docMk/>
            <pc:sldMk cId="307915381" sldId="270"/>
            <ac:picMk id="3" creationId="{DC60D600-9C3D-40D1-B862-5B803572141B}"/>
          </ac:picMkLst>
        </pc:picChg>
        <pc:picChg chg="add del mod">
          <ac:chgData name="Gjestebruker" userId="S::urn:spo:anon#c757ab52e54f3d4aff469cee99424e895bca458da1103dc50457c1e9612a0f6f::" providerId="AD" clId="Web-{0005D860-C2E2-C4F8-8F99-87FB86363FF9}" dt="2021-12-06T13:53:51.803" v="311"/>
          <ac:picMkLst>
            <pc:docMk/>
            <pc:sldMk cId="307915381" sldId="270"/>
            <ac:picMk id="4" creationId="{8A25C35F-D523-49E8-818B-A6993C0A5125}"/>
          </ac:picMkLst>
        </pc:picChg>
        <pc:picChg chg="add mod">
          <ac:chgData name="Gjestebruker" userId="S::urn:spo:anon#c757ab52e54f3d4aff469cee99424e895bca458da1103dc50457c1e9612a0f6f::" providerId="AD" clId="Web-{0005D860-C2E2-C4F8-8F99-87FB86363FF9}" dt="2021-12-06T14:10:11.484" v="634" actId="1076"/>
          <ac:picMkLst>
            <pc:docMk/>
            <pc:sldMk cId="307915381" sldId="270"/>
            <ac:picMk id="5" creationId="{528AF890-5632-42A7-8BFB-2168827372A5}"/>
          </ac:picMkLst>
        </pc:picChg>
        <pc:picChg chg="add del">
          <ac:chgData name="Gjestebruker" userId="S::urn:spo:anon#c757ab52e54f3d4aff469cee99424e895bca458da1103dc50457c1e9612a0f6f::" providerId="AD" clId="Web-{0005D860-C2E2-C4F8-8F99-87FB86363FF9}" dt="2021-12-06T13:54:37.102" v="315"/>
          <ac:picMkLst>
            <pc:docMk/>
            <pc:sldMk cId="307915381" sldId="270"/>
            <ac:picMk id="6" creationId="{3557F22B-4026-4DC7-813C-D65DF20A6BD6}"/>
          </ac:picMkLst>
        </pc:picChg>
        <pc:picChg chg="add mod">
          <ac:chgData name="Gjestebruker" userId="S::urn:spo:anon#c757ab52e54f3d4aff469cee99424e895bca458da1103dc50457c1e9612a0f6f::" providerId="AD" clId="Web-{0005D860-C2E2-C4F8-8F99-87FB86363FF9}" dt="2021-12-06T14:10:11.500" v="636" actId="1076"/>
          <ac:picMkLst>
            <pc:docMk/>
            <pc:sldMk cId="307915381" sldId="270"/>
            <ac:picMk id="7" creationId="{5D19F077-928E-4F42-A510-A81FFDB41AC9}"/>
          </ac:picMkLst>
        </pc:picChg>
        <pc:picChg chg="add del mod">
          <ac:chgData name="Gjestebruker" userId="S::urn:spo:anon#c757ab52e54f3d4aff469cee99424e895bca458da1103dc50457c1e9612a0f6f::" providerId="AD" clId="Web-{0005D860-C2E2-C4F8-8F99-87FB86363FF9}" dt="2021-12-06T13:56:20.436" v="336"/>
          <ac:picMkLst>
            <pc:docMk/>
            <pc:sldMk cId="307915381" sldId="270"/>
            <ac:picMk id="14" creationId="{45DA0792-7890-4F86-AA0E-31044E9EDFBF}"/>
          </ac:picMkLst>
        </pc:picChg>
        <pc:picChg chg="add del mod">
          <ac:chgData name="Gjestebruker" userId="S::urn:spo:anon#c757ab52e54f3d4aff469cee99424e895bca458da1103dc50457c1e9612a0f6f::" providerId="AD" clId="Web-{0005D860-C2E2-C4F8-8F99-87FB86363FF9}" dt="2021-12-06T13:56:22.030" v="337"/>
          <ac:picMkLst>
            <pc:docMk/>
            <pc:sldMk cId="307915381" sldId="270"/>
            <ac:picMk id="16" creationId="{813FC525-830B-4257-8E0A-66C8CD8517EF}"/>
          </ac:picMkLst>
        </pc:picChg>
        <pc:picChg chg="add del mod">
          <ac:chgData name="Gjestebruker" userId="S::urn:spo:anon#c757ab52e54f3d4aff469cee99424e895bca458da1103dc50457c1e9612a0f6f::" providerId="AD" clId="Web-{0005D860-C2E2-C4F8-8F99-87FB86363FF9}" dt="2021-12-06T13:56:24.546" v="339"/>
          <ac:picMkLst>
            <pc:docMk/>
            <pc:sldMk cId="307915381" sldId="270"/>
            <ac:picMk id="18" creationId="{2BBC6E99-A346-4AC7-BDE6-366377334097}"/>
          </ac:picMkLst>
        </pc:picChg>
        <pc:picChg chg="add del mod">
          <ac:chgData name="Gjestebruker" userId="S::urn:spo:anon#c757ab52e54f3d4aff469cee99424e895bca458da1103dc50457c1e9612a0f6f::" providerId="AD" clId="Web-{0005D860-C2E2-C4F8-8F99-87FB86363FF9}" dt="2021-12-06T13:56:23.077" v="338"/>
          <ac:picMkLst>
            <pc:docMk/>
            <pc:sldMk cId="307915381" sldId="270"/>
            <ac:picMk id="19" creationId="{3C18F87F-1184-490D-98AE-C58722F7BDEF}"/>
          </ac:picMkLst>
        </pc:picChg>
        <pc:picChg chg="add del mod">
          <ac:chgData name="Gjestebruker" userId="S::urn:spo:anon#c757ab52e54f3d4aff469cee99424e895bca458da1103dc50457c1e9612a0f6f::" providerId="AD" clId="Web-{0005D860-C2E2-C4F8-8F99-87FB86363FF9}" dt="2021-12-06T13:56:25.687" v="340"/>
          <ac:picMkLst>
            <pc:docMk/>
            <pc:sldMk cId="307915381" sldId="270"/>
            <ac:picMk id="20" creationId="{5FE91FCF-3EEE-4878-8AE2-927758F6E86F}"/>
          </ac:picMkLst>
        </pc:picChg>
        <pc:picChg chg="add mod">
          <ac:chgData name="Gjestebruker" userId="S::urn:spo:anon#c757ab52e54f3d4aff469cee99424e895bca458da1103dc50457c1e9612a0f6f::" providerId="AD" clId="Web-{0005D860-C2E2-C4F8-8F99-87FB86363FF9}" dt="2021-12-06T14:10:11.516" v="637" actId="1076"/>
          <ac:picMkLst>
            <pc:docMk/>
            <pc:sldMk cId="307915381" sldId="270"/>
            <ac:picMk id="21" creationId="{A6C16E2D-D74D-4C52-B486-F951CB07546F}"/>
          </ac:picMkLst>
        </pc:picChg>
        <pc:picChg chg="add mod">
          <ac:chgData name="Gjestebruker" userId="S::urn:spo:anon#c757ab52e54f3d4aff469cee99424e895bca458da1103dc50457c1e9612a0f6f::" providerId="AD" clId="Web-{0005D860-C2E2-C4F8-8F99-87FB86363FF9}" dt="2021-12-06T14:09:56.921" v="632" actId="1076"/>
          <ac:picMkLst>
            <pc:docMk/>
            <pc:sldMk cId="307915381" sldId="270"/>
            <ac:picMk id="22" creationId="{CF5EA8BA-908D-4B74-8172-6004D2A0BC3B}"/>
          </ac:picMkLst>
        </pc:picChg>
        <pc:picChg chg="add mod">
          <ac:chgData name="Gjestebruker" userId="S::urn:spo:anon#c757ab52e54f3d4aff469cee99424e895bca458da1103dc50457c1e9612a0f6f::" providerId="AD" clId="Web-{0005D860-C2E2-C4F8-8F99-87FB86363FF9}" dt="2021-12-06T14:10:11.547" v="640" actId="1076"/>
          <ac:picMkLst>
            <pc:docMk/>
            <pc:sldMk cId="307915381" sldId="270"/>
            <ac:picMk id="23" creationId="{BE734327-C90C-4DF3-A15F-3E17A7B3E358}"/>
          </ac:picMkLst>
        </pc:picChg>
        <pc:picChg chg="add mod">
          <ac:chgData name="Gjestebruker" userId="S::urn:spo:anon#c757ab52e54f3d4aff469cee99424e895bca458da1103dc50457c1e9612a0f6f::" providerId="AD" clId="Web-{0005D860-C2E2-C4F8-8F99-87FB86363FF9}" dt="2021-12-06T14:09:56.874" v="628" actId="1076"/>
          <ac:picMkLst>
            <pc:docMk/>
            <pc:sldMk cId="307915381" sldId="270"/>
            <ac:picMk id="24" creationId="{DAA4DBC4-9574-4F30-BA7B-04BBB4018917}"/>
          </ac:picMkLst>
        </pc:picChg>
        <pc:picChg chg="add mod">
          <ac:chgData name="Gjestebruker" userId="S::urn:spo:anon#c757ab52e54f3d4aff469cee99424e895bca458da1103dc50457c1e9612a0f6f::" providerId="AD" clId="Web-{0005D860-C2E2-C4F8-8F99-87FB86363FF9}" dt="2021-12-06T14:09:56.890" v="629" actId="1076"/>
          <ac:picMkLst>
            <pc:docMk/>
            <pc:sldMk cId="307915381" sldId="270"/>
            <ac:picMk id="25" creationId="{C1F9234E-BE67-479F-8A09-FE8018386C95}"/>
          </ac:picMkLst>
        </pc:picChg>
        <pc:picChg chg="add del mod">
          <ac:chgData name="Gjestebruker" userId="S::urn:spo:anon#c757ab52e54f3d4aff469cee99424e895bca458da1103dc50457c1e9612a0f6f::" providerId="AD" clId="Web-{0005D860-C2E2-C4F8-8F99-87FB86363FF9}" dt="2021-12-06T13:58:34.225" v="357"/>
          <ac:picMkLst>
            <pc:docMk/>
            <pc:sldMk cId="307915381" sldId="270"/>
            <ac:picMk id="26" creationId="{D91438EE-31A7-439D-B81E-22C89951EE93}"/>
          </ac:picMkLst>
        </pc:picChg>
      </pc:sldChg>
      <pc:sldChg chg="modSp new del">
        <pc:chgData name="Gjestebruker" userId="S::urn:spo:anon#c757ab52e54f3d4aff469cee99424e895bca458da1103dc50457c1e9612a0f6f::" providerId="AD" clId="Web-{0005D860-C2E2-C4F8-8F99-87FB86363FF9}" dt="2021-12-06T13:24:13.122" v="85"/>
        <pc:sldMkLst>
          <pc:docMk/>
          <pc:sldMk cId="490781436" sldId="273"/>
        </pc:sldMkLst>
        <pc:spChg chg="mod">
          <ac:chgData name="Gjestebruker" userId="S::urn:spo:anon#c757ab52e54f3d4aff469cee99424e895bca458da1103dc50457c1e9612a0f6f::" providerId="AD" clId="Web-{0005D860-C2E2-C4F8-8F99-87FB86363FF9}" dt="2021-12-06T13:21:46.082" v="84" actId="20577"/>
          <ac:spMkLst>
            <pc:docMk/>
            <pc:sldMk cId="490781436" sldId="273"/>
            <ac:spMk id="2" creationId="{4075A1D4-89C7-4171-881E-A47F9BBA60C7}"/>
          </ac:spMkLst>
        </pc:spChg>
      </pc:sldChg>
      <pc:sldChg chg="delSp modSp">
        <pc:chgData name="Gjestebruker" userId="S::urn:spo:anon#c757ab52e54f3d4aff469cee99424e895bca458da1103dc50457c1e9612a0f6f::" providerId="AD" clId="Web-{0005D860-C2E2-C4F8-8F99-87FB86363FF9}" dt="2021-12-06T14:51:09.923" v="896"/>
        <pc:sldMkLst>
          <pc:docMk/>
          <pc:sldMk cId="114242225" sldId="275"/>
        </pc:sldMkLst>
        <pc:spChg chg="mod">
          <ac:chgData name="Gjestebruker" userId="S::urn:spo:anon#c757ab52e54f3d4aff469cee99424e895bca458da1103dc50457c1e9612a0f6f::" providerId="AD" clId="Web-{0005D860-C2E2-C4F8-8F99-87FB86363FF9}" dt="2021-12-06T14:40:23.402" v="862" actId="20577"/>
          <ac:spMkLst>
            <pc:docMk/>
            <pc:sldMk cId="114242225" sldId="275"/>
            <ac:spMk id="2" creationId="{B5092F76-8AAA-43FE-9A6A-C19A70BA68C4}"/>
          </ac:spMkLst>
        </pc:spChg>
        <pc:spChg chg="del">
          <ac:chgData name="Gjestebruker" userId="S::urn:spo:anon#c757ab52e54f3d4aff469cee99424e895bca458da1103dc50457c1e9612a0f6f::" providerId="AD" clId="Web-{0005D860-C2E2-C4F8-8F99-87FB86363FF9}" dt="2021-12-06T14:51:09.923" v="896"/>
          <ac:spMkLst>
            <pc:docMk/>
            <pc:sldMk cId="114242225" sldId="275"/>
            <ac:spMk id="3" creationId="{3F2C6200-2073-4590-BF5B-1F9036DCF740}"/>
          </ac:spMkLst>
        </pc:spChg>
      </pc:sldChg>
      <pc:sldChg chg="modSp">
        <pc:chgData name="Gjestebruker" userId="S::urn:spo:anon#c757ab52e54f3d4aff469cee99424e895bca458da1103dc50457c1e9612a0f6f::" providerId="AD" clId="Web-{0005D860-C2E2-C4F8-8F99-87FB86363FF9}" dt="2021-12-06T14:49:46.887" v="895" actId="20577"/>
        <pc:sldMkLst>
          <pc:docMk/>
          <pc:sldMk cId="2813769825" sldId="276"/>
        </pc:sldMkLst>
        <pc:spChg chg="mod">
          <ac:chgData name="Gjestebruker" userId="S::urn:spo:anon#c757ab52e54f3d4aff469cee99424e895bca458da1103dc50457c1e9612a0f6f::" providerId="AD" clId="Web-{0005D860-C2E2-C4F8-8F99-87FB86363FF9}" dt="2021-12-06T14:49:46.887" v="895" actId="20577"/>
          <ac:spMkLst>
            <pc:docMk/>
            <pc:sldMk cId="2813769825" sldId="276"/>
            <ac:spMk id="2" creationId="{7AD5CFFC-6823-46D6-955E-23D69ED603E5}"/>
          </ac:spMkLst>
        </pc:spChg>
      </pc:sldChg>
      <pc:sldChg chg="new del">
        <pc:chgData name="Gjestebruker" userId="S::urn:spo:anon#c757ab52e54f3d4aff469cee99424e895bca458da1103dc50457c1e9612a0f6f::" providerId="AD" clId="Web-{0005D860-C2E2-C4F8-8F99-87FB86363FF9}" dt="2021-12-06T13:54:53.353" v="317"/>
        <pc:sldMkLst>
          <pc:docMk/>
          <pc:sldMk cId="4089182964" sldId="277"/>
        </pc:sldMkLst>
      </pc:sldChg>
      <pc:sldChg chg="modSp">
        <pc:chgData name="Gjestebruker" userId="S::urn:spo:anon#c757ab52e54f3d4aff469cee99424e895bca458da1103dc50457c1e9612a0f6f::" providerId="AD" clId="Web-{0005D860-C2E2-C4F8-8F99-87FB86363FF9}" dt="2021-12-06T14:39:47.728" v="857" actId="20577"/>
        <pc:sldMkLst>
          <pc:docMk/>
          <pc:sldMk cId="2454804244" sldId="279"/>
        </pc:sldMkLst>
        <pc:spChg chg="mod">
          <ac:chgData name="Gjestebruker" userId="S::urn:spo:anon#c757ab52e54f3d4aff469cee99424e895bca458da1103dc50457c1e9612a0f6f::" providerId="AD" clId="Web-{0005D860-C2E2-C4F8-8F99-87FB86363FF9}" dt="2021-12-06T14:39:47.728" v="857" actId="20577"/>
          <ac:spMkLst>
            <pc:docMk/>
            <pc:sldMk cId="2454804244" sldId="279"/>
            <ac:spMk id="2" creationId="{1006A5F4-5EDA-4171-B086-E0303363DEE2}"/>
          </ac:spMkLst>
        </pc:spChg>
      </pc:sldChg>
      <pc:sldChg chg="modSp">
        <pc:chgData name="Gjestebruker" userId="S::urn:spo:anon#c757ab52e54f3d4aff469cee99424e895bca458da1103dc50457c1e9612a0f6f::" providerId="AD" clId="Web-{0005D860-C2E2-C4F8-8F99-87FB86363FF9}" dt="2021-12-06T14:39:53.431" v="858" actId="20577"/>
        <pc:sldMkLst>
          <pc:docMk/>
          <pc:sldMk cId="239720676" sldId="283"/>
        </pc:sldMkLst>
        <pc:spChg chg="mod">
          <ac:chgData name="Gjestebruker" userId="S::urn:spo:anon#c757ab52e54f3d4aff469cee99424e895bca458da1103dc50457c1e9612a0f6f::" providerId="AD" clId="Web-{0005D860-C2E2-C4F8-8F99-87FB86363FF9}" dt="2021-12-06T14:39:53.431" v="858" actId="20577"/>
          <ac:spMkLst>
            <pc:docMk/>
            <pc:sldMk cId="239720676" sldId="283"/>
            <ac:spMk id="2" creationId="{15484408-3A47-4111-B203-3711EB3E68C3}"/>
          </ac:spMkLst>
        </pc:spChg>
      </pc:sldChg>
      <pc:sldChg chg="addSp modSp">
        <pc:chgData name="Gjestebruker" userId="S::urn:spo:anon#c757ab52e54f3d4aff469cee99424e895bca458da1103dc50457c1e9612a0f6f::" providerId="AD" clId="Web-{0005D860-C2E2-C4F8-8F99-87FB86363FF9}" dt="2021-12-06T14:51:41.831" v="898" actId="1076"/>
        <pc:sldMkLst>
          <pc:docMk/>
          <pc:sldMk cId="1906277644" sldId="285"/>
        </pc:sldMkLst>
        <pc:spChg chg="mod">
          <ac:chgData name="Gjestebruker" userId="S::urn:spo:anon#c757ab52e54f3d4aff469cee99424e895bca458da1103dc50457c1e9612a0f6f::" providerId="AD" clId="Web-{0005D860-C2E2-C4F8-8F99-87FB86363FF9}" dt="2021-12-06T14:39:59.603" v="859" actId="20577"/>
          <ac:spMkLst>
            <pc:docMk/>
            <pc:sldMk cId="1906277644" sldId="285"/>
            <ac:spMk id="2" creationId="{A6EB766F-CAD8-44D5-8551-53FBD346F2DA}"/>
          </ac:spMkLst>
        </pc:spChg>
        <pc:spChg chg="add mod">
          <ac:chgData name="Gjestebruker" userId="S::urn:spo:anon#c757ab52e54f3d4aff469cee99424e895bca458da1103dc50457c1e9612a0f6f::" providerId="AD" clId="Web-{0005D860-C2E2-C4F8-8F99-87FB86363FF9}" dt="2021-12-06T14:51:41.831" v="898" actId="1076"/>
          <ac:spMkLst>
            <pc:docMk/>
            <pc:sldMk cId="1906277644" sldId="285"/>
            <ac:spMk id="5" creationId="{0316B1BC-D4D0-4D56-A734-D05F9F36C082}"/>
          </ac:spMkLst>
        </pc:spChg>
        <pc:picChg chg="mod">
          <ac:chgData name="Gjestebruker" userId="S::urn:spo:anon#c757ab52e54f3d4aff469cee99424e895bca458da1103dc50457c1e9612a0f6f::" providerId="AD" clId="Web-{0005D860-C2E2-C4F8-8F99-87FB86363FF9}" dt="2021-12-06T14:51:41.816" v="897" actId="1076"/>
          <ac:picMkLst>
            <pc:docMk/>
            <pc:sldMk cId="1906277644" sldId="285"/>
            <ac:picMk id="4" creationId="{7C26E45D-BEB5-4226-8B98-86DDD325B0E0}"/>
          </ac:picMkLst>
        </pc:picChg>
      </pc:sldChg>
      <pc:sldChg chg="addSp delSp modSp new mod setBg setClrOvrMap">
        <pc:chgData name="Gjestebruker" userId="S::urn:spo:anon#c757ab52e54f3d4aff469cee99424e895bca458da1103dc50457c1e9612a0f6f::" providerId="AD" clId="Web-{0005D860-C2E2-C4F8-8F99-87FB86363FF9}" dt="2021-12-06T15:14:13.858" v="1301"/>
        <pc:sldMkLst>
          <pc:docMk/>
          <pc:sldMk cId="814837739" sldId="286"/>
        </pc:sldMkLst>
        <pc:spChg chg="mod ord">
          <ac:chgData name="Gjestebruker" userId="S::urn:spo:anon#c757ab52e54f3d4aff469cee99424e895bca458da1103dc50457c1e9612a0f6f::" providerId="AD" clId="Web-{0005D860-C2E2-C4F8-8F99-87FB86363FF9}" dt="2021-12-06T14:55:23.782" v="901" actId="20577"/>
          <ac:spMkLst>
            <pc:docMk/>
            <pc:sldMk cId="814837739" sldId="286"/>
            <ac:spMk id="2" creationId="{F8D8C75B-8497-4E97-8FD5-E53AA7F44B50}"/>
          </ac:spMkLst>
        </pc:spChg>
        <pc:spChg chg="add del">
          <ac:chgData name="Gjestebruker" userId="S::urn:spo:anon#c757ab52e54f3d4aff469cee99424e895bca458da1103dc50457c1e9612a0f6f::" providerId="AD" clId="Web-{0005D860-C2E2-C4F8-8F99-87FB86363FF9}" dt="2021-12-06T15:14:13.858" v="1301"/>
          <ac:spMkLst>
            <pc:docMk/>
            <pc:sldMk cId="814837739" sldId="286"/>
            <ac:spMk id="3" creationId="{45BA62E1-3419-442F-96AB-6BB63AAA34EB}"/>
          </ac:spMkLst>
        </pc:spChg>
        <pc:spChg chg="del">
          <ac:chgData name="Gjestebruker" userId="S::urn:spo:anon#c757ab52e54f3d4aff469cee99424e895bca458da1103dc50457c1e9612a0f6f::" providerId="AD" clId="Web-{0005D860-C2E2-C4F8-8F99-87FB86363FF9}" dt="2021-12-06T14:17:28.713" v="663"/>
          <ac:spMkLst>
            <pc:docMk/>
            <pc:sldMk cId="814837739" sldId="286"/>
            <ac:spMk id="3" creationId="{9A8E1DC3-0848-4D24-A075-35D440764C70}"/>
          </ac:spMkLst>
        </pc:spChg>
        <pc:spChg chg="add del">
          <ac:chgData name="Gjestebruker" userId="S::urn:spo:anon#c757ab52e54f3d4aff469cee99424e895bca458da1103dc50457c1e9612a0f6f::" providerId="AD" clId="Web-{0005D860-C2E2-C4F8-8F99-87FB86363FF9}" dt="2021-12-06T15:14:12.436" v="1300"/>
          <ac:spMkLst>
            <pc:docMk/>
            <pc:sldMk cId="814837739" sldId="286"/>
            <ac:spMk id="5" creationId="{A84BC285-B3A0-4376-9BF3-C6EDF32790A6}"/>
          </ac:spMkLst>
        </pc:spChg>
        <pc:spChg chg="add del">
          <ac:chgData name="Gjestebruker" userId="S::urn:spo:anon#c757ab52e54f3d4aff469cee99424e895bca458da1103dc50457c1e9612a0f6f::" providerId="AD" clId="Web-{0005D860-C2E2-C4F8-8F99-87FB86363FF9}" dt="2021-12-06T14:17:55.933" v="667"/>
          <ac:spMkLst>
            <pc:docMk/>
            <pc:sldMk cId="814837739" sldId="286"/>
            <ac:spMk id="6" creationId="{181BE92B-8A45-4691-A1FA-35327FC6FC93}"/>
          </ac:spMkLst>
        </pc:spChg>
        <pc:spChg chg="add del">
          <ac:chgData name="Gjestebruker" userId="S::urn:spo:anon#c757ab52e54f3d4aff469cee99424e895bca458da1103dc50457c1e9612a0f6f::" providerId="AD" clId="Web-{0005D860-C2E2-C4F8-8F99-87FB86363FF9}" dt="2021-12-06T14:18:27.357" v="669"/>
          <ac:spMkLst>
            <pc:docMk/>
            <pc:sldMk cId="814837739" sldId="286"/>
            <ac:spMk id="7" creationId="{E53F4E5A-C9EE-4859-B46B-F018F7D73A03}"/>
          </ac:spMkLst>
        </pc:spChg>
        <pc:spChg chg="add del">
          <ac:chgData name="Gjestebruker" userId="S::urn:spo:anon#c757ab52e54f3d4aff469cee99424e895bca458da1103dc50457c1e9612a0f6f::" providerId="AD" clId="Web-{0005D860-C2E2-C4F8-8F99-87FB86363FF9}" dt="2021-12-06T14:17:49.386" v="665"/>
          <ac:spMkLst>
            <pc:docMk/>
            <pc:sldMk cId="814837739" sldId="286"/>
            <ac:spMk id="8" creationId="{31AD196C-787F-44FF-B4CD-726CD9DA23B9}"/>
          </ac:spMkLst>
        </pc:spChg>
        <pc:spChg chg="add del">
          <ac:chgData name="Gjestebruker" userId="S::urn:spo:anon#c757ab52e54f3d4aff469cee99424e895bca458da1103dc50457c1e9612a0f6f::" providerId="AD" clId="Web-{0005D860-C2E2-C4F8-8F99-87FB86363FF9}" dt="2021-12-06T14:18:27.357" v="669"/>
          <ac:spMkLst>
            <pc:docMk/>
            <pc:sldMk cId="814837739" sldId="286"/>
            <ac:spMk id="10" creationId="{31AD196C-787F-44FF-B4CD-726CD9DA23B9}"/>
          </ac:spMkLst>
        </pc:spChg>
        <pc:spChg chg="add del">
          <ac:chgData name="Gjestebruker" userId="S::urn:spo:anon#c757ab52e54f3d4aff469cee99424e895bca458da1103dc50457c1e9612a0f6f::" providerId="AD" clId="Web-{0005D860-C2E2-C4F8-8F99-87FB86363FF9}" dt="2021-12-06T14:17:49.386" v="665"/>
          <ac:spMkLst>
            <pc:docMk/>
            <pc:sldMk cId="814837739" sldId="286"/>
            <ac:spMk id="11" creationId="{E53F4E5A-C9EE-4859-B46B-F018F7D73A03}"/>
          </ac:spMkLst>
        </pc:spChg>
        <pc:spChg chg="add del">
          <ac:chgData name="Gjestebruker" userId="S::urn:spo:anon#c757ab52e54f3d4aff469cee99424e895bca458da1103dc50457c1e9612a0f6f::" providerId="AD" clId="Web-{0005D860-C2E2-C4F8-8F99-87FB86363FF9}" dt="2021-12-06T14:18:31.498" v="671"/>
          <ac:spMkLst>
            <pc:docMk/>
            <pc:sldMk cId="814837739" sldId="286"/>
            <ac:spMk id="12" creationId="{D64DBDA4-27D3-40A2-8F0A-BD6E472FA3FF}"/>
          </ac:spMkLst>
        </pc:spChg>
        <pc:spChg chg="add del">
          <ac:chgData name="Gjestebruker" userId="S::urn:spo:anon#c757ab52e54f3d4aff469cee99424e895bca458da1103dc50457c1e9612a0f6f::" providerId="AD" clId="Web-{0005D860-C2E2-C4F8-8F99-87FB86363FF9}" dt="2021-12-06T14:18:37.482" v="673"/>
          <ac:spMkLst>
            <pc:docMk/>
            <pc:sldMk cId="814837739" sldId="286"/>
            <ac:spMk id="14" creationId="{FE392F8C-47C1-435E-8A9C-D47ED9422ACC}"/>
          </ac:spMkLst>
        </pc:spChg>
        <pc:spChg chg="add del">
          <ac:chgData name="Gjestebruker" userId="S::urn:spo:anon#c757ab52e54f3d4aff469cee99424e895bca458da1103dc50457c1e9612a0f6f::" providerId="AD" clId="Web-{0005D860-C2E2-C4F8-8F99-87FB86363FF9}" dt="2021-12-06T14:19:11.672" v="675"/>
          <ac:spMkLst>
            <pc:docMk/>
            <pc:sldMk cId="814837739" sldId="286"/>
            <ac:spMk id="15" creationId="{9163A971-857A-4D4D-B458-BADAF926FFCC}"/>
          </ac:spMkLst>
        </pc:spChg>
        <pc:spChg chg="add del">
          <ac:chgData name="Gjestebruker" userId="S::urn:spo:anon#c757ab52e54f3d4aff469cee99424e895bca458da1103dc50457c1e9612a0f6f::" providerId="AD" clId="Web-{0005D860-C2E2-C4F8-8F99-87FB86363FF9}" dt="2021-12-06T14:19:11.672" v="675"/>
          <ac:spMkLst>
            <pc:docMk/>
            <pc:sldMk cId="814837739" sldId="286"/>
            <ac:spMk id="16" creationId="{E2326619-D485-43FE-AAA4-ABAF3712056D}"/>
          </ac:spMkLst>
        </pc:spChg>
        <pc:spChg chg="add del">
          <ac:chgData name="Gjestebruker" userId="S::urn:spo:anon#c757ab52e54f3d4aff469cee99424e895bca458da1103dc50457c1e9612a0f6f::" providerId="AD" clId="Web-{0005D860-C2E2-C4F8-8F99-87FB86363FF9}" dt="2021-12-06T14:19:16.016" v="677"/>
          <ac:spMkLst>
            <pc:docMk/>
            <pc:sldMk cId="814837739" sldId="286"/>
            <ac:spMk id="17" creationId="{F1ACBE00-0221-433D-8EA5-D9D7B45F35BE}"/>
          </ac:spMkLst>
        </pc:spChg>
        <pc:spChg chg="add del">
          <ac:chgData name="Gjestebruker" userId="S::urn:spo:anon#c757ab52e54f3d4aff469cee99424e895bca458da1103dc50457c1e9612a0f6f::" providerId="AD" clId="Web-{0005D860-C2E2-C4F8-8F99-87FB86363FF9}" dt="2021-12-06T14:19:16.016" v="677"/>
          <ac:spMkLst>
            <pc:docMk/>
            <pc:sldMk cId="814837739" sldId="286"/>
            <ac:spMk id="18" creationId="{EFB0C39A-F8CA-4A79-AFFC-E9780FB1991A}"/>
          </ac:spMkLst>
        </pc:spChg>
        <pc:spChg chg="add del">
          <ac:chgData name="Gjestebruker" userId="S::urn:spo:anon#c757ab52e54f3d4aff469cee99424e895bca458da1103dc50457c1e9612a0f6f::" providerId="AD" clId="Web-{0005D860-C2E2-C4F8-8F99-87FB86363FF9}" dt="2021-12-06T14:19:23.626" v="679"/>
          <ac:spMkLst>
            <pc:docMk/>
            <pc:sldMk cId="814837739" sldId="286"/>
            <ac:spMk id="19" creationId="{160A4E4C-8F58-4527-A49F-96A4641B0DDD}"/>
          </ac:spMkLst>
        </pc:spChg>
        <pc:spChg chg="add">
          <ac:chgData name="Gjestebruker" userId="S::urn:spo:anon#c757ab52e54f3d4aff469cee99424e895bca458da1103dc50457c1e9612a0f6f::" providerId="AD" clId="Web-{0005D860-C2E2-C4F8-8F99-87FB86363FF9}" dt="2021-12-06T14:19:23.641" v="680"/>
          <ac:spMkLst>
            <pc:docMk/>
            <pc:sldMk cId="814837739" sldId="286"/>
            <ac:spMk id="20" creationId="{E53F4E5A-C9EE-4859-B46B-F018F7D73A03}"/>
          </ac:spMkLst>
        </pc:spChg>
        <pc:spChg chg="add mod">
          <ac:chgData name="Gjestebruker" userId="S::urn:spo:anon#c757ab52e54f3d4aff469cee99424e895bca458da1103dc50457c1e9612a0f6f::" providerId="AD" clId="Web-{0005D860-C2E2-C4F8-8F99-87FB86363FF9}" dt="2021-12-06T14:22:35.934" v="743" actId="20577"/>
          <ac:spMkLst>
            <pc:docMk/>
            <pc:sldMk cId="814837739" sldId="286"/>
            <ac:spMk id="22" creationId="{31AD196C-787F-44FF-B4CD-726CD9DA23B9}"/>
          </ac:spMkLst>
        </pc:spChg>
        <pc:picChg chg="add mod ord">
          <ac:chgData name="Gjestebruker" userId="S::urn:spo:anon#c757ab52e54f3d4aff469cee99424e895bca458da1103dc50457c1e9612a0f6f::" providerId="AD" clId="Web-{0005D860-C2E2-C4F8-8F99-87FB86363FF9}" dt="2021-12-06T14:19:23.641" v="680"/>
          <ac:picMkLst>
            <pc:docMk/>
            <pc:sldMk cId="814837739" sldId="286"/>
            <ac:picMk id="4" creationId="{6F83EE08-BACF-4A48-9856-29666015B104}"/>
          </ac:picMkLst>
        </pc:picChg>
        <pc:cxnChg chg="add del">
          <ac:chgData name="Gjestebruker" userId="S::urn:spo:anon#c757ab52e54f3d4aff469cee99424e895bca458da1103dc50457c1e9612a0f6f::" providerId="AD" clId="Web-{0005D860-C2E2-C4F8-8F99-87FB86363FF9}" dt="2021-12-06T14:18:27.357" v="669"/>
          <ac:cxnSpMkLst>
            <pc:docMk/>
            <pc:sldMk cId="814837739" sldId="286"/>
            <ac:cxnSpMk id="9" creationId="{041A955B-D579-48FD-A51C-51B0C0B69F9A}"/>
          </ac:cxnSpMkLst>
        </pc:cxnChg>
        <pc:cxnChg chg="add del">
          <ac:chgData name="Gjestebruker" userId="S::urn:spo:anon#c757ab52e54f3d4aff469cee99424e895bca458da1103dc50457c1e9612a0f6f::" providerId="AD" clId="Web-{0005D860-C2E2-C4F8-8F99-87FB86363FF9}" dt="2021-12-06T14:17:49.386" v="665"/>
          <ac:cxnSpMkLst>
            <pc:docMk/>
            <pc:sldMk cId="814837739" sldId="286"/>
            <ac:cxnSpMk id="13" creationId="{041A955B-D579-48FD-A51C-51B0C0B69F9A}"/>
          </ac:cxnSpMkLst>
        </pc:cxnChg>
        <pc:cxnChg chg="add">
          <ac:chgData name="Gjestebruker" userId="S::urn:spo:anon#c757ab52e54f3d4aff469cee99424e895bca458da1103dc50457c1e9612a0f6f::" providerId="AD" clId="Web-{0005D860-C2E2-C4F8-8F99-87FB86363FF9}" dt="2021-12-06T14:19:23.641" v="680"/>
          <ac:cxnSpMkLst>
            <pc:docMk/>
            <pc:sldMk cId="814837739" sldId="286"/>
            <ac:cxnSpMk id="21" creationId="{041A955B-D579-48FD-A51C-51B0C0B69F9A}"/>
          </ac:cxnSpMkLst>
        </pc:cxnChg>
      </pc:sldChg>
      <pc:sldChg chg="modSp">
        <pc:chgData name="Gjestebruker" userId="S::urn:spo:anon#c757ab52e54f3d4aff469cee99424e895bca458da1103dc50457c1e9612a0f6f::" providerId="AD" clId="Web-{0005D860-C2E2-C4F8-8F99-87FB86363FF9}" dt="2021-12-06T15:49:42.924" v="1360" actId="20577"/>
        <pc:sldMkLst>
          <pc:docMk/>
          <pc:sldMk cId="537557613" sldId="288"/>
        </pc:sldMkLst>
        <pc:spChg chg="mod">
          <ac:chgData name="Gjestebruker" userId="S::urn:spo:anon#c757ab52e54f3d4aff469cee99424e895bca458da1103dc50457c1e9612a0f6f::" providerId="AD" clId="Web-{0005D860-C2E2-C4F8-8F99-87FB86363FF9}" dt="2021-12-06T15:49:42.924" v="1360" actId="20577"/>
          <ac:spMkLst>
            <pc:docMk/>
            <pc:sldMk cId="537557613" sldId="288"/>
            <ac:spMk id="2" creationId="{6ADE0BAD-0581-4922-A0E6-4E6C12598000}"/>
          </ac:spMkLst>
        </pc:spChg>
      </pc:sldChg>
      <pc:sldChg chg="addSp delSp modSp new mod setBg delAnim">
        <pc:chgData name="Gjestebruker" userId="S::urn:spo:anon#c757ab52e54f3d4aff469cee99424e895bca458da1103dc50457c1e9612a0f6f::" providerId="AD" clId="Web-{0005D860-C2E2-C4F8-8F99-87FB86363FF9}" dt="2021-12-06T16:05:00.785" v="1422" actId="20577"/>
        <pc:sldMkLst>
          <pc:docMk/>
          <pc:sldMk cId="2564721487" sldId="290"/>
        </pc:sldMkLst>
        <pc:spChg chg="mod">
          <ac:chgData name="Gjestebruker" userId="S::urn:spo:anon#c757ab52e54f3d4aff469cee99424e895bca458da1103dc50457c1e9612a0f6f::" providerId="AD" clId="Web-{0005D860-C2E2-C4F8-8F99-87FB86363FF9}" dt="2021-12-06T16:05:00.785" v="1422" actId="20577"/>
          <ac:spMkLst>
            <pc:docMk/>
            <pc:sldMk cId="2564721487" sldId="290"/>
            <ac:spMk id="2" creationId="{9799574F-818C-487C-952C-E75B5A6D0705}"/>
          </ac:spMkLst>
        </pc:spChg>
        <pc:spChg chg="mod">
          <ac:chgData name="Gjestebruker" userId="S::urn:spo:anon#c757ab52e54f3d4aff469cee99424e895bca458da1103dc50457c1e9612a0f6f::" providerId="AD" clId="Web-{0005D860-C2E2-C4F8-8F99-87FB86363FF9}" dt="2021-12-06T15:51:01.069" v="1412" actId="14100"/>
          <ac:spMkLst>
            <pc:docMk/>
            <pc:sldMk cId="2564721487" sldId="290"/>
            <ac:spMk id="3" creationId="{EC02A4A6-C446-466E-BCBA-48FEE784C37B}"/>
          </ac:spMkLst>
        </pc:spChg>
        <pc:spChg chg="add del mod">
          <ac:chgData name="Gjestebruker" userId="S::urn:spo:anon#c757ab52e54f3d4aff469cee99424e895bca458da1103dc50457c1e9612a0f6f::" providerId="AD" clId="Web-{0005D860-C2E2-C4F8-8F99-87FB86363FF9}" dt="2021-12-06T16:04:44.128" v="1419"/>
          <ac:spMkLst>
            <pc:docMk/>
            <pc:sldMk cId="2564721487" sldId="290"/>
            <ac:spMk id="5" creationId="{F1EDE5DD-4571-4139-ACB6-35D67F68670D}"/>
          </ac:spMkLst>
        </pc:spChg>
        <pc:spChg chg="add">
          <ac:chgData name="Gjestebruker" userId="S::urn:spo:anon#c757ab52e54f3d4aff469cee99424e895bca458da1103dc50457c1e9612a0f6f::" providerId="AD" clId="Web-{0005D860-C2E2-C4F8-8F99-87FB86363FF9}" dt="2021-12-06T16:04:54.097" v="1421"/>
          <ac:spMkLst>
            <pc:docMk/>
            <pc:sldMk cId="2564721487" sldId="290"/>
            <ac:spMk id="10" creationId="{EC4392AF-5991-482D-A07C-B0225AFF1CD2}"/>
          </ac:spMkLst>
        </pc:spChg>
        <pc:picChg chg="del">
          <ac:chgData name="Gjestebruker" userId="S::urn:spo:anon#c757ab52e54f3d4aff469cee99424e895bca458da1103dc50457c1e9612a0f6f::" providerId="AD" clId="Web-{0005D860-C2E2-C4F8-8F99-87FB86363FF9}" dt="2021-12-06T15:57:12.385" v="1415"/>
          <ac:picMkLst>
            <pc:docMk/>
            <pc:sldMk cId="2564721487" sldId="290"/>
            <ac:picMk id="4" creationId="{CC80E425-A0AB-4EF3-8FB3-B6A3BA5099B9}"/>
          </ac:picMkLst>
        </pc:picChg>
        <pc:picChg chg="add mod ord">
          <ac:chgData name="Gjestebruker" userId="S::urn:spo:anon#c757ab52e54f3d4aff469cee99424e895bca458da1103dc50457c1e9612a0f6f::" providerId="AD" clId="Web-{0005D860-C2E2-C4F8-8F99-87FB86363FF9}" dt="2021-12-06T16:04:54.097" v="1421"/>
          <ac:picMkLst>
            <pc:docMk/>
            <pc:sldMk cId="2564721487" sldId="290"/>
            <ac:picMk id="6" creationId="{72ADB9A0-FDED-42BA-A21B-C584C4533D12}"/>
          </ac:picMkLst>
        </pc:picChg>
      </pc:sldChg>
      <pc:sldChg chg="addSp delSp modSp new addAnim">
        <pc:chgData name="Gjestebruker" userId="S::urn:spo:anon#c757ab52e54f3d4aff469cee99424e895bca458da1103dc50457c1e9612a0f6f::" providerId="AD" clId="Web-{0005D860-C2E2-C4F8-8F99-87FB86363FF9}" dt="2021-12-06T16:06:44.978" v="1449" actId="1076"/>
        <pc:sldMkLst>
          <pc:docMk/>
          <pc:sldMk cId="3393956674" sldId="292"/>
        </pc:sldMkLst>
        <pc:spChg chg="mod">
          <ac:chgData name="Gjestebruker" userId="S::urn:spo:anon#c757ab52e54f3d4aff469cee99424e895bca458da1103dc50457c1e9612a0f6f::" providerId="AD" clId="Web-{0005D860-C2E2-C4F8-8F99-87FB86363FF9}" dt="2021-12-06T16:06:33.524" v="1447" actId="1076"/>
          <ac:spMkLst>
            <pc:docMk/>
            <pc:sldMk cId="3393956674" sldId="292"/>
            <ac:spMk id="2" creationId="{81786399-2E73-4667-8AF4-D9F2C25E2262}"/>
          </ac:spMkLst>
        </pc:spChg>
        <pc:spChg chg="del">
          <ac:chgData name="Gjestebruker" userId="S::urn:spo:anon#c757ab52e54f3d4aff469cee99424e895bca458da1103dc50457c1e9612a0f6f::" providerId="AD" clId="Web-{0005D860-C2E2-C4F8-8F99-87FB86363FF9}" dt="2021-12-06T16:05:58.366" v="1424"/>
          <ac:spMkLst>
            <pc:docMk/>
            <pc:sldMk cId="3393956674" sldId="292"/>
            <ac:spMk id="3" creationId="{F559E2B1-C51C-4D88-916C-6F478A5C0DDA}"/>
          </ac:spMkLst>
        </pc:spChg>
        <pc:picChg chg="add mod">
          <ac:chgData name="Gjestebruker" userId="S::urn:spo:anon#c757ab52e54f3d4aff469cee99424e895bca458da1103dc50457c1e9612a0f6f::" providerId="AD" clId="Web-{0005D860-C2E2-C4F8-8F99-87FB86363FF9}" dt="2021-12-06T16:06:44.978" v="1449" actId="1076"/>
          <ac:picMkLst>
            <pc:docMk/>
            <pc:sldMk cId="3393956674" sldId="292"/>
            <ac:picMk id="5" creationId="{8EB460B7-4184-40A6-8F44-A61192AE91DE}"/>
          </ac:picMkLst>
        </pc:picChg>
      </pc:sldChg>
      <pc:sldChg chg="new">
        <pc:chgData name="Gjestebruker" userId="S::urn:spo:anon#c757ab52e54f3d4aff469cee99424e895bca458da1103dc50457c1e9612a0f6f::" providerId="AD" clId="Web-{0005D860-C2E2-C4F8-8F99-87FB86363FF9}" dt="2021-12-06T16:09:43.972" v="1450"/>
        <pc:sldMkLst>
          <pc:docMk/>
          <pc:sldMk cId="1011519093" sldId="293"/>
        </pc:sldMkLst>
      </pc:sldChg>
    </pc:docChg>
  </pc:docChgLst>
  <pc:docChgLst>
    <pc:chgData name="Eric Michael Lea" userId="abc72909-f519-44c4-ae3a-919f30287538" providerId="ADAL" clId="{B7597984-6D6F-477B-860B-E52F91007AF4}"/>
    <pc:docChg chg="undo custSel addSld delSld modSld">
      <pc:chgData name="Eric Michael Lea" userId="abc72909-f519-44c4-ae3a-919f30287538" providerId="ADAL" clId="{B7597984-6D6F-477B-860B-E52F91007AF4}" dt="2021-12-08T19:01:30.913" v="677" actId="47"/>
      <pc:docMkLst>
        <pc:docMk/>
      </pc:docMkLst>
      <pc:sldChg chg="modSp mod">
        <pc:chgData name="Eric Michael Lea" userId="abc72909-f519-44c4-ae3a-919f30287538" providerId="ADAL" clId="{B7597984-6D6F-477B-860B-E52F91007AF4}" dt="2021-12-08T17:58:25.286" v="366" actId="1076"/>
        <pc:sldMkLst>
          <pc:docMk/>
          <pc:sldMk cId="62232617" sldId="260"/>
        </pc:sldMkLst>
        <pc:picChg chg="mod">
          <ac:chgData name="Eric Michael Lea" userId="abc72909-f519-44c4-ae3a-919f30287538" providerId="ADAL" clId="{B7597984-6D6F-477B-860B-E52F91007AF4}" dt="2021-12-08T17:58:25.286" v="366" actId="1076"/>
          <ac:picMkLst>
            <pc:docMk/>
            <pc:sldMk cId="62232617" sldId="260"/>
            <ac:picMk id="2" creationId="{5A108C8C-3057-4BB8-906E-095D6033C6E1}"/>
          </ac:picMkLst>
        </pc:picChg>
      </pc:sldChg>
      <pc:sldChg chg="addSp delSp modSp mod modTransition">
        <pc:chgData name="Eric Michael Lea" userId="abc72909-f519-44c4-ae3a-919f30287538" providerId="ADAL" clId="{B7597984-6D6F-477B-860B-E52F91007AF4}" dt="2021-12-08T17:58:34.762" v="370"/>
        <pc:sldMkLst>
          <pc:docMk/>
          <pc:sldMk cId="2350832007" sldId="261"/>
        </pc:sldMkLst>
        <pc:picChg chg="del">
          <ac:chgData name="Eric Michael Lea" userId="abc72909-f519-44c4-ae3a-919f30287538" providerId="ADAL" clId="{B7597984-6D6F-477B-860B-E52F91007AF4}" dt="2021-12-08T17:58:34.444" v="369" actId="478"/>
          <ac:picMkLst>
            <pc:docMk/>
            <pc:sldMk cId="2350832007" sldId="261"/>
            <ac:picMk id="6" creationId="{043E8598-35BC-4E6E-9355-00501AC420AC}"/>
          </ac:picMkLst>
        </pc:picChg>
        <pc:picChg chg="add mod">
          <ac:chgData name="Eric Michael Lea" userId="abc72909-f519-44c4-ae3a-919f30287538" providerId="ADAL" clId="{B7597984-6D6F-477B-860B-E52F91007AF4}" dt="2021-12-08T17:58:34.762" v="370"/>
          <ac:picMkLst>
            <pc:docMk/>
            <pc:sldMk cId="2350832007" sldId="261"/>
            <ac:picMk id="9" creationId="{441B51C1-2217-483B-B7E4-30EA981F29AD}"/>
          </ac:picMkLst>
        </pc:picChg>
      </pc:sldChg>
      <pc:sldChg chg="addSp delSp modSp mod">
        <pc:chgData name="Eric Michael Lea" userId="abc72909-f519-44c4-ae3a-919f30287538" providerId="ADAL" clId="{B7597984-6D6F-477B-860B-E52F91007AF4}" dt="2021-12-08T17:59:07.383" v="384"/>
        <pc:sldMkLst>
          <pc:docMk/>
          <pc:sldMk cId="3862396198" sldId="262"/>
        </pc:sldMkLst>
        <pc:picChg chg="del">
          <ac:chgData name="Eric Michael Lea" userId="abc72909-f519-44c4-ae3a-919f30287538" providerId="ADAL" clId="{B7597984-6D6F-477B-860B-E52F91007AF4}" dt="2021-12-08T17:59:07.201" v="383" actId="478"/>
          <ac:picMkLst>
            <pc:docMk/>
            <pc:sldMk cId="3862396198" sldId="262"/>
            <ac:picMk id="5" creationId="{931A4732-60C4-46E1-A6DE-FCD5808C0EFF}"/>
          </ac:picMkLst>
        </pc:picChg>
        <pc:picChg chg="add mod">
          <ac:chgData name="Eric Michael Lea" userId="abc72909-f519-44c4-ae3a-919f30287538" providerId="ADAL" clId="{B7597984-6D6F-477B-860B-E52F91007AF4}" dt="2021-12-08T17:59:07.383" v="384"/>
          <ac:picMkLst>
            <pc:docMk/>
            <pc:sldMk cId="3862396198" sldId="262"/>
            <ac:picMk id="15" creationId="{A46B8993-889E-4476-BF19-229241BEC43D}"/>
          </ac:picMkLst>
        </pc:picChg>
      </pc:sldChg>
      <pc:sldChg chg="addSp delSp modSp mod">
        <pc:chgData name="Eric Michael Lea" userId="abc72909-f519-44c4-ae3a-919f30287538" providerId="ADAL" clId="{B7597984-6D6F-477B-860B-E52F91007AF4}" dt="2021-12-08T17:59:12.616" v="388"/>
        <pc:sldMkLst>
          <pc:docMk/>
          <pc:sldMk cId="3460704641" sldId="263"/>
        </pc:sldMkLst>
        <pc:picChg chg="del">
          <ac:chgData name="Eric Michael Lea" userId="abc72909-f519-44c4-ae3a-919f30287538" providerId="ADAL" clId="{B7597984-6D6F-477B-860B-E52F91007AF4}" dt="2021-12-08T17:59:12.472" v="387" actId="478"/>
          <ac:picMkLst>
            <pc:docMk/>
            <pc:sldMk cId="3460704641" sldId="263"/>
            <ac:picMk id="3" creationId="{8F6588D4-A29A-48E2-999E-E7601C04AFDF}"/>
          </ac:picMkLst>
        </pc:picChg>
        <pc:picChg chg="add mod">
          <ac:chgData name="Eric Michael Lea" userId="abc72909-f519-44c4-ae3a-919f30287538" providerId="ADAL" clId="{B7597984-6D6F-477B-860B-E52F91007AF4}" dt="2021-12-08T17:59:12.616" v="388"/>
          <ac:picMkLst>
            <pc:docMk/>
            <pc:sldMk cId="3460704641" sldId="263"/>
            <ac:picMk id="10" creationId="{3511A5B5-63D0-473E-AF0F-B0B536AE85B5}"/>
          </ac:picMkLst>
        </pc:picChg>
      </pc:sldChg>
      <pc:sldChg chg="addSp delSp modSp mod">
        <pc:chgData name="Eric Michael Lea" userId="abc72909-f519-44c4-ae3a-919f30287538" providerId="ADAL" clId="{B7597984-6D6F-477B-860B-E52F91007AF4}" dt="2021-12-08T17:59:19.583" v="392"/>
        <pc:sldMkLst>
          <pc:docMk/>
          <pc:sldMk cId="3903282771" sldId="267"/>
        </pc:sldMkLst>
        <pc:picChg chg="del">
          <ac:chgData name="Eric Michael Lea" userId="abc72909-f519-44c4-ae3a-919f30287538" providerId="ADAL" clId="{B7597984-6D6F-477B-860B-E52F91007AF4}" dt="2021-12-08T17:59:19.367" v="391" actId="478"/>
          <ac:picMkLst>
            <pc:docMk/>
            <pc:sldMk cId="3903282771" sldId="267"/>
            <ac:picMk id="3" creationId="{2D763FE1-4036-4D86-9A8C-F5E15D8E7006}"/>
          </ac:picMkLst>
        </pc:picChg>
        <pc:picChg chg="add mod">
          <ac:chgData name="Eric Michael Lea" userId="abc72909-f519-44c4-ae3a-919f30287538" providerId="ADAL" clId="{B7597984-6D6F-477B-860B-E52F91007AF4}" dt="2021-12-08T17:59:19.583" v="392"/>
          <ac:picMkLst>
            <pc:docMk/>
            <pc:sldMk cId="3903282771" sldId="267"/>
            <ac:picMk id="10" creationId="{F53BF272-156A-4E18-81CA-6B353FAA49BE}"/>
          </ac:picMkLst>
        </pc:picChg>
      </pc:sldChg>
      <pc:sldChg chg="addSp delSp modSp mod">
        <pc:chgData name="Eric Michael Lea" userId="abc72909-f519-44c4-ae3a-919f30287538" providerId="ADAL" clId="{B7597984-6D6F-477B-860B-E52F91007AF4}" dt="2021-12-08T17:59:42.600" v="406"/>
        <pc:sldMkLst>
          <pc:docMk/>
          <pc:sldMk cId="1092087018" sldId="269"/>
        </pc:sldMkLst>
        <pc:picChg chg="del">
          <ac:chgData name="Eric Michael Lea" userId="abc72909-f519-44c4-ae3a-919f30287538" providerId="ADAL" clId="{B7597984-6D6F-477B-860B-E52F91007AF4}" dt="2021-12-08T17:59:42.412" v="405" actId="478"/>
          <ac:picMkLst>
            <pc:docMk/>
            <pc:sldMk cId="1092087018" sldId="269"/>
            <ac:picMk id="3" creationId="{39810D6F-BBB4-4B03-A97E-32A7BBBC944F}"/>
          </ac:picMkLst>
        </pc:picChg>
        <pc:picChg chg="add mod">
          <ac:chgData name="Eric Michael Lea" userId="abc72909-f519-44c4-ae3a-919f30287538" providerId="ADAL" clId="{B7597984-6D6F-477B-860B-E52F91007AF4}" dt="2021-12-08T17:59:42.600" v="406"/>
          <ac:picMkLst>
            <pc:docMk/>
            <pc:sldMk cId="1092087018" sldId="269"/>
            <ac:picMk id="7" creationId="{0315A251-9EC9-4660-982D-1EACCF607BC0}"/>
          </ac:picMkLst>
        </pc:picChg>
      </pc:sldChg>
      <pc:sldChg chg="addSp delSp modSp mod">
        <pc:chgData name="Eric Michael Lea" userId="abc72909-f519-44c4-ae3a-919f30287538" providerId="ADAL" clId="{B7597984-6D6F-477B-860B-E52F91007AF4}" dt="2021-12-08T17:58:32.020" v="368"/>
        <pc:sldMkLst>
          <pc:docMk/>
          <pc:sldMk cId="307915381" sldId="270"/>
        </pc:sldMkLst>
        <pc:picChg chg="del">
          <ac:chgData name="Eric Michael Lea" userId="abc72909-f519-44c4-ae3a-919f30287538" providerId="ADAL" clId="{B7597984-6D6F-477B-860B-E52F91007AF4}" dt="2021-12-08T17:58:31.186" v="367" actId="478"/>
          <ac:picMkLst>
            <pc:docMk/>
            <pc:sldMk cId="307915381" sldId="270"/>
            <ac:picMk id="3" creationId="{00173336-99CC-4638-B2B7-DBD0BA974186}"/>
          </ac:picMkLst>
        </pc:picChg>
        <pc:picChg chg="add mod">
          <ac:chgData name="Eric Michael Lea" userId="abc72909-f519-44c4-ae3a-919f30287538" providerId="ADAL" clId="{B7597984-6D6F-477B-860B-E52F91007AF4}" dt="2021-12-08T17:58:32.020" v="368"/>
          <ac:picMkLst>
            <pc:docMk/>
            <pc:sldMk cId="307915381" sldId="270"/>
            <ac:picMk id="19" creationId="{67204CA2-D741-42B8-9F1F-0BFDFD44E288}"/>
          </ac:picMkLst>
        </pc:picChg>
      </pc:sldChg>
      <pc:sldChg chg="addSp delSp modSp mod">
        <pc:chgData name="Eric Michael Lea" userId="abc72909-f519-44c4-ae3a-919f30287538" providerId="ADAL" clId="{B7597984-6D6F-477B-860B-E52F91007AF4}" dt="2021-12-08T17:59:15.729" v="390"/>
        <pc:sldMkLst>
          <pc:docMk/>
          <pc:sldMk cId="3982209997" sldId="274"/>
        </pc:sldMkLst>
        <pc:picChg chg="del">
          <ac:chgData name="Eric Michael Lea" userId="abc72909-f519-44c4-ae3a-919f30287538" providerId="ADAL" clId="{B7597984-6D6F-477B-860B-E52F91007AF4}" dt="2021-12-08T17:59:15.563" v="389" actId="478"/>
          <ac:picMkLst>
            <pc:docMk/>
            <pc:sldMk cId="3982209997" sldId="274"/>
            <ac:picMk id="5" creationId="{C831C121-EC1C-4B2E-AE1E-3F6420F3F0CF}"/>
          </ac:picMkLst>
        </pc:picChg>
        <pc:picChg chg="add mod">
          <ac:chgData name="Eric Michael Lea" userId="abc72909-f519-44c4-ae3a-919f30287538" providerId="ADAL" clId="{B7597984-6D6F-477B-860B-E52F91007AF4}" dt="2021-12-08T17:59:15.729" v="390"/>
          <ac:picMkLst>
            <pc:docMk/>
            <pc:sldMk cId="3982209997" sldId="274"/>
            <ac:picMk id="8" creationId="{9183BF8C-C894-4837-93B4-4B63DAE04984}"/>
          </ac:picMkLst>
        </pc:picChg>
      </pc:sldChg>
      <pc:sldChg chg="addSp delSp modSp mod">
        <pc:chgData name="Eric Michael Lea" userId="abc72909-f519-44c4-ae3a-919f30287538" providerId="ADAL" clId="{B7597984-6D6F-477B-860B-E52F91007AF4}" dt="2021-12-08T17:59:34.682" v="402"/>
        <pc:sldMkLst>
          <pc:docMk/>
          <pc:sldMk cId="114242225" sldId="275"/>
        </pc:sldMkLst>
        <pc:picChg chg="del">
          <ac:chgData name="Eric Michael Lea" userId="abc72909-f519-44c4-ae3a-919f30287538" providerId="ADAL" clId="{B7597984-6D6F-477B-860B-E52F91007AF4}" dt="2021-12-08T17:59:34.499" v="401" actId="478"/>
          <ac:picMkLst>
            <pc:docMk/>
            <pc:sldMk cId="114242225" sldId="275"/>
            <ac:picMk id="3" creationId="{AAB06DAE-733C-4687-A2CD-BCBC1AD0D5EB}"/>
          </ac:picMkLst>
        </pc:picChg>
        <pc:picChg chg="add mod">
          <ac:chgData name="Eric Michael Lea" userId="abc72909-f519-44c4-ae3a-919f30287538" providerId="ADAL" clId="{B7597984-6D6F-477B-860B-E52F91007AF4}" dt="2021-12-08T17:59:34.682" v="402"/>
          <ac:picMkLst>
            <pc:docMk/>
            <pc:sldMk cId="114242225" sldId="275"/>
            <ac:picMk id="6" creationId="{22E214CD-B37B-4906-ADD8-8383D9DC1659}"/>
          </ac:picMkLst>
        </pc:picChg>
      </pc:sldChg>
      <pc:sldChg chg="addSp delSp modSp mod modTransition">
        <pc:chgData name="Eric Michael Lea" userId="abc72909-f519-44c4-ae3a-919f30287538" providerId="ADAL" clId="{B7597984-6D6F-477B-860B-E52F91007AF4}" dt="2021-12-08T17:59:45.382" v="408"/>
        <pc:sldMkLst>
          <pc:docMk/>
          <pc:sldMk cId="2813769825" sldId="276"/>
        </pc:sldMkLst>
        <pc:picChg chg="add mod">
          <ac:chgData name="Eric Michael Lea" userId="abc72909-f519-44c4-ae3a-919f30287538" providerId="ADAL" clId="{B7597984-6D6F-477B-860B-E52F91007AF4}" dt="2021-12-08T17:59:45.382" v="408"/>
          <ac:picMkLst>
            <pc:docMk/>
            <pc:sldMk cId="2813769825" sldId="276"/>
            <ac:picMk id="8" creationId="{90C3C50F-0E42-45C8-808D-43A7D574CCFF}"/>
          </ac:picMkLst>
        </pc:picChg>
        <pc:picChg chg="del">
          <ac:chgData name="Eric Michael Lea" userId="abc72909-f519-44c4-ae3a-919f30287538" providerId="ADAL" clId="{B7597984-6D6F-477B-860B-E52F91007AF4}" dt="2021-12-08T17:59:45.149" v="407" actId="478"/>
          <ac:picMkLst>
            <pc:docMk/>
            <pc:sldMk cId="2813769825" sldId="276"/>
            <ac:picMk id="23" creationId="{0DA911EE-FB56-4763-B842-6B6B19A97377}"/>
          </ac:picMkLst>
        </pc:picChg>
      </pc:sldChg>
      <pc:sldChg chg="addSp delSp modSp mod modTransition">
        <pc:chgData name="Eric Michael Lea" userId="abc72909-f519-44c4-ae3a-919f30287538" providerId="ADAL" clId="{B7597984-6D6F-477B-860B-E52F91007AF4}" dt="2021-12-08T17:58:37" v="372"/>
        <pc:sldMkLst>
          <pc:docMk/>
          <pc:sldMk cId="2454804244" sldId="279"/>
        </pc:sldMkLst>
        <pc:picChg chg="del">
          <ac:chgData name="Eric Michael Lea" userId="abc72909-f519-44c4-ae3a-919f30287538" providerId="ADAL" clId="{B7597984-6D6F-477B-860B-E52F91007AF4}" dt="2021-12-08T17:58:36.782" v="371" actId="478"/>
          <ac:picMkLst>
            <pc:docMk/>
            <pc:sldMk cId="2454804244" sldId="279"/>
            <ac:picMk id="2" creationId="{9E9176FC-EA73-4314-9EF0-43BB87F75E79}"/>
          </ac:picMkLst>
        </pc:picChg>
        <pc:picChg chg="add mod">
          <ac:chgData name="Eric Michael Lea" userId="abc72909-f519-44c4-ae3a-919f30287538" providerId="ADAL" clId="{B7597984-6D6F-477B-860B-E52F91007AF4}" dt="2021-12-08T17:58:37" v="372"/>
          <ac:picMkLst>
            <pc:docMk/>
            <pc:sldMk cId="2454804244" sldId="279"/>
            <ac:picMk id="9" creationId="{9963B7EA-7D1C-447F-A0CA-BDA8C6FA9B00}"/>
          </ac:picMkLst>
        </pc:picChg>
      </pc:sldChg>
      <pc:sldChg chg="addSp delSp modSp mod">
        <pc:chgData name="Eric Michael Lea" userId="abc72909-f519-44c4-ae3a-919f30287538" providerId="ADAL" clId="{B7597984-6D6F-477B-860B-E52F91007AF4}" dt="2021-12-08T17:59:09.902" v="386"/>
        <pc:sldMkLst>
          <pc:docMk/>
          <pc:sldMk cId="1125581465" sldId="280"/>
        </pc:sldMkLst>
        <pc:picChg chg="del">
          <ac:chgData name="Eric Michael Lea" userId="abc72909-f519-44c4-ae3a-919f30287538" providerId="ADAL" clId="{B7597984-6D6F-477B-860B-E52F91007AF4}" dt="2021-12-08T17:59:09.741" v="385" actId="478"/>
          <ac:picMkLst>
            <pc:docMk/>
            <pc:sldMk cId="1125581465" sldId="280"/>
            <ac:picMk id="2" creationId="{61DFD0D9-24F6-47B9-90CA-A8877B87BEB0}"/>
          </ac:picMkLst>
        </pc:picChg>
        <pc:picChg chg="add mod">
          <ac:chgData name="Eric Michael Lea" userId="abc72909-f519-44c4-ae3a-919f30287538" providerId="ADAL" clId="{B7597984-6D6F-477B-860B-E52F91007AF4}" dt="2021-12-08T17:59:09.902" v="386"/>
          <ac:picMkLst>
            <pc:docMk/>
            <pc:sldMk cId="1125581465" sldId="280"/>
            <ac:picMk id="11" creationId="{B3DB80AA-5ED5-4FFF-AF7F-D485C658C484}"/>
          </ac:picMkLst>
        </pc:picChg>
      </pc:sldChg>
      <pc:sldChg chg="addSp delSp modSp mod setBg setClrOvrMap modNotesTx">
        <pc:chgData name="Eric Michael Lea" userId="abc72909-f519-44c4-ae3a-919f30287538" providerId="ADAL" clId="{B7597984-6D6F-477B-860B-E52F91007AF4}" dt="2021-12-08T18:54:50.503" v="573" actId="1076"/>
        <pc:sldMkLst>
          <pc:docMk/>
          <pc:sldMk cId="55288543" sldId="282"/>
        </pc:sldMkLst>
        <pc:spChg chg="add del mod">
          <ac:chgData name="Eric Michael Lea" userId="abc72909-f519-44c4-ae3a-919f30287538" providerId="ADAL" clId="{B7597984-6D6F-477B-860B-E52F91007AF4}" dt="2021-12-08T18:45:11.956" v="549" actId="478"/>
          <ac:spMkLst>
            <pc:docMk/>
            <pc:sldMk cId="55288543" sldId="282"/>
            <ac:spMk id="2" creationId="{882BD846-600C-4FA1-8619-E608C8FE6DF6}"/>
          </ac:spMkLst>
        </pc:spChg>
        <pc:spChg chg="add del">
          <ac:chgData name="Eric Michael Lea" userId="abc72909-f519-44c4-ae3a-919f30287538" providerId="ADAL" clId="{B7597984-6D6F-477B-860B-E52F91007AF4}" dt="2021-12-08T18:45:13.212" v="550" actId="478"/>
          <ac:spMkLst>
            <pc:docMk/>
            <pc:sldMk cId="55288543" sldId="282"/>
            <ac:spMk id="3" creationId="{606598EB-6A0E-41EA-9A29-9B6C089A9BCC}"/>
          </ac:spMkLst>
        </pc:spChg>
        <pc:spChg chg="add del">
          <ac:chgData name="Eric Michael Lea" userId="abc72909-f519-44c4-ae3a-919f30287538" providerId="ADAL" clId="{B7597984-6D6F-477B-860B-E52F91007AF4}" dt="2021-12-08T18:43:24.125" v="520" actId="26606"/>
          <ac:spMkLst>
            <pc:docMk/>
            <pc:sldMk cId="55288543" sldId="282"/>
            <ac:spMk id="11" creationId="{0E99ED6D-365F-4CAE-942F-ECA78F74BD7F}"/>
          </ac:spMkLst>
        </pc:spChg>
        <pc:spChg chg="add del">
          <ac:chgData name="Eric Michael Lea" userId="abc72909-f519-44c4-ae3a-919f30287538" providerId="ADAL" clId="{B7597984-6D6F-477B-860B-E52F91007AF4}" dt="2021-12-08T18:43:24.125" v="520" actId="26606"/>
          <ac:spMkLst>
            <pc:docMk/>
            <pc:sldMk cId="55288543" sldId="282"/>
            <ac:spMk id="13" creationId="{CD0FF873-0D97-4AE7-A97E-539910376DCF}"/>
          </ac:spMkLst>
        </pc:spChg>
        <pc:spChg chg="add del">
          <ac:chgData name="Eric Michael Lea" userId="abc72909-f519-44c4-ae3a-919f30287538" providerId="ADAL" clId="{B7597984-6D6F-477B-860B-E52F91007AF4}" dt="2021-12-08T18:43:25.269" v="522" actId="26606"/>
          <ac:spMkLst>
            <pc:docMk/>
            <pc:sldMk cId="55288543" sldId="282"/>
            <ac:spMk id="15" creationId="{0E99ED6D-365F-4CAE-942F-ECA78F74BD7F}"/>
          </ac:spMkLst>
        </pc:spChg>
        <pc:spChg chg="add del">
          <ac:chgData name="Eric Michael Lea" userId="abc72909-f519-44c4-ae3a-919f30287538" providerId="ADAL" clId="{B7597984-6D6F-477B-860B-E52F91007AF4}" dt="2021-12-08T18:43:26.346" v="524" actId="26606"/>
          <ac:spMkLst>
            <pc:docMk/>
            <pc:sldMk cId="55288543" sldId="282"/>
            <ac:spMk id="17" creationId="{882BD846-600C-4FA1-8619-E608C8FE6DF6}"/>
          </ac:spMkLst>
        </pc:spChg>
        <pc:spChg chg="add del">
          <ac:chgData name="Eric Michael Lea" userId="abc72909-f519-44c4-ae3a-919f30287538" providerId="ADAL" clId="{B7597984-6D6F-477B-860B-E52F91007AF4}" dt="2021-12-08T18:43:26.346" v="524" actId="26606"/>
          <ac:spMkLst>
            <pc:docMk/>
            <pc:sldMk cId="55288543" sldId="282"/>
            <ac:spMk id="18" creationId="{606598EB-6A0E-41EA-9A29-9B6C089A9BCC}"/>
          </ac:spMkLst>
        </pc:spChg>
        <pc:spChg chg="add del">
          <ac:chgData name="Eric Michael Lea" userId="abc72909-f519-44c4-ae3a-919f30287538" providerId="ADAL" clId="{B7597984-6D6F-477B-860B-E52F91007AF4}" dt="2021-12-08T18:43:29.857" v="526" actId="26606"/>
          <ac:spMkLst>
            <pc:docMk/>
            <pc:sldMk cId="55288543" sldId="282"/>
            <ac:spMk id="20" creationId="{0E99ED6D-365F-4CAE-942F-ECA78F74BD7F}"/>
          </ac:spMkLst>
        </pc:spChg>
        <pc:spChg chg="add del">
          <ac:chgData name="Eric Michael Lea" userId="abc72909-f519-44c4-ae3a-919f30287538" providerId="ADAL" clId="{B7597984-6D6F-477B-860B-E52F91007AF4}" dt="2021-12-08T18:43:29.857" v="526" actId="26606"/>
          <ac:spMkLst>
            <pc:docMk/>
            <pc:sldMk cId="55288543" sldId="282"/>
            <ac:spMk id="21" creationId="{9B0F74F9-E373-4883-A533-C80C53DE6DE0}"/>
          </ac:spMkLst>
        </pc:spChg>
        <pc:spChg chg="add del">
          <ac:chgData name="Eric Michael Lea" userId="abc72909-f519-44c4-ae3a-919f30287538" providerId="ADAL" clId="{B7597984-6D6F-477B-860B-E52F91007AF4}" dt="2021-12-08T18:43:29.857" v="526" actId="26606"/>
          <ac:spMkLst>
            <pc:docMk/>
            <pc:sldMk cId="55288543" sldId="282"/>
            <ac:spMk id="22" creationId="{4765FFFB-1163-4DA7-83B0-B8677ABBC6FF}"/>
          </ac:spMkLst>
        </pc:spChg>
        <pc:spChg chg="add del">
          <ac:chgData name="Eric Michael Lea" userId="abc72909-f519-44c4-ae3a-919f30287538" providerId="ADAL" clId="{B7597984-6D6F-477B-860B-E52F91007AF4}" dt="2021-12-08T18:43:29.857" v="526" actId="26606"/>
          <ac:spMkLst>
            <pc:docMk/>
            <pc:sldMk cId="55288543" sldId="282"/>
            <ac:spMk id="23" creationId="{EC117A05-2F4F-4370-A926-6191A5C3DCD1}"/>
          </ac:spMkLst>
        </pc:spChg>
        <pc:spChg chg="add del">
          <ac:chgData name="Eric Michael Lea" userId="abc72909-f519-44c4-ae3a-919f30287538" providerId="ADAL" clId="{B7597984-6D6F-477B-860B-E52F91007AF4}" dt="2021-12-08T18:43:30.364" v="528" actId="26606"/>
          <ac:spMkLst>
            <pc:docMk/>
            <pc:sldMk cId="55288543" sldId="282"/>
            <ac:spMk id="25" creationId="{882BD846-600C-4FA1-8619-E608C8FE6DF6}"/>
          </ac:spMkLst>
        </pc:spChg>
        <pc:spChg chg="add del">
          <ac:chgData name="Eric Michael Lea" userId="abc72909-f519-44c4-ae3a-919f30287538" providerId="ADAL" clId="{B7597984-6D6F-477B-860B-E52F91007AF4}" dt="2021-12-08T18:43:30.364" v="528" actId="26606"/>
          <ac:spMkLst>
            <pc:docMk/>
            <pc:sldMk cId="55288543" sldId="282"/>
            <ac:spMk id="26" creationId="{606598EB-6A0E-41EA-9A29-9B6C089A9BCC}"/>
          </ac:spMkLst>
        </pc:spChg>
        <pc:spChg chg="add del">
          <ac:chgData name="Eric Michael Lea" userId="abc72909-f519-44c4-ae3a-919f30287538" providerId="ADAL" clId="{B7597984-6D6F-477B-860B-E52F91007AF4}" dt="2021-12-08T18:43:56.882" v="536" actId="26606"/>
          <ac:spMkLst>
            <pc:docMk/>
            <pc:sldMk cId="55288543" sldId="282"/>
            <ac:spMk id="28" creationId="{0E99ED6D-365F-4CAE-942F-ECA78F74BD7F}"/>
          </ac:spMkLst>
        </pc:spChg>
        <pc:spChg chg="add del">
          <ac:chgData name="Eric Michael Lea" userId="abc72909-f519-44c4-ae3a-919f30287538" providerId="ADAL" clId="{B7597984-6D6F-477B-860B-E52F91007AF4}" dt="2021-12-08T18:43:43.487" v="531" actId="26606"/>
          <ac:spMkLst>
            <pc:docMk/>
            <pc:sldMk cId="55288543" sldId="282"/>
            <ac:spMk id="33" creationId="{0E99ED6D-365F-4CAE-942F-ECA78F74BD7F}"/>
          </ac:spMkLst>
        </pc:spChg>
        <pc:spChg chg="add del">
          <ac:chgData name="Eric Michael Lea" userId="abc72909-f519-44c4-ae3a-919f30287538" providerId="ADAL" clId="{B7597984-6D6F-477B-860B-E52F91007AF4}" dt="2021-12-08T18:43:43.487" v="531" actId="26606"/>
          <ac:spMkLst>
            <pc:docMk/>
            <pc:sldMk cId="55288543" sldId="282"/>
            <ac:spMk id="35" creationId="{C42F24F1-C1EF-471F-A19B-A340CE541DEF}"/>
          </ac:spMkLst>
        </pc:spChg>
        <pc:spChg chg="add del">
          <ac:chgData name="Eric Michael Lea" userId="abc72909-f519-44c4-ae3a-919f30287538" providerId="ADAL" clId="{B7597984-6D6F-477B-860B-E52F91007AF4}" dt="2021-12-08T18:43:43.487" v="531" actId="26606"/>
          <ac:spMkLst>
            <pc:docMk/>
            <pc:sldMk cId="55288543" sldId="282"/>
            <ac:spMk id="37" creationId="{E56C425C-3C64-47BA-B583-94D39B9B7F78}"/>
          </ac:spMkLst>
        </pc:spChg>
        <pc:spChg chg="add del">
          <ac:chgData name="Eric Michael Lea" userId="abc72909-f519-44c4-ae3a-919f30287538" providerId="ADAL" clId="{B7597984-6D6F-477B-860B-E52F91007AF4}" dt="2021-12-08T18:43:44.877" v="533" actId="26606"/>
          <ac:spMkLst>
            <pc:docMk/>
            <pc:sldMk cId="55288543" sldId="282"/>
            <ac:spMk id="39" creationId="{EC117A05-2F4F-4370-A926-6191A5C3DCD1}"/>
          </ac:spMkLst>
        </pc:spChg>
        <pc:spChg chg="add del">
          <ac:chgData name="Eric Michael Lea" userId="abc72909-f519-44c4-ae3a-919f30287538" providerId="ADAL" clId="{B7597984-6D6F-477B-860B-E52F91007AF4}" dt="2021-12-08T18:43:44.877" v="533" actId="26606"/>
          <ac:spMkLst>
            <pc:docMk/>
            <pc:sldMk cId="55288543" sldId="282"/>
            <ac:spMk id="40" creationId="{0E99ED6D-365F-4CAE-942F-ECA78F74BD7F}"/>
          </ac:spMkLst>
        </pc:spChg>
        <pc:spChg chg="add del">
          <ac:chgData name="Eric Michael Lea" userId="abc72909-f519-44c4-ae3a-919f30287538" providerId="ADAL" clId="{B7597984-6D6F-477B-860B-E52F91007AF4}" dt="2021-12-08T18:43:44.877" v="533" actId="26606"/>
          <ac:spMkLst>
            <pc:docMk/>
            <pc:sldMk cId="55288543" sldId="282"/>
            <ac:spMk id="41" creationId="{9B0F74F9-E373-4883-A533-C80C53DE6DE0}"/>
          </ac:spMkLst>
        </pc:spChg>
        <pc:spChg chg="add del">
          <ac:chgData name="Eric Michael Lea" userId="abc72909-f519-44c4-ae3a-919f30287538" providerId="ADAL" clId="{B7597984-6D6F-477B-860B-E52F91007AF4}" dt="2021-12-08T18:43:44.877" v="533" actId="26606"/>
          <ac:spMkLst>
            <pc:docMk/>
            <pc:sldMk cId="55288543" sldId="282"/>
            <ac:spMk id="42" creationId="{4765FFFB-1163-4DA7-83B0-B8677ABBC6FF}"/>
          </ac:spMkLst>
        </pc:spChg>
        <pc:spChg chg="add del">
          <ac:chgData name="Eric Michael Lea" userId="abc72909-f519-44c4-ae3a-919f30287538" providerId="ADAL" clId="{B7597984-6D6F-477B-860B-E52F91007AF4}" dt="2021-12-08T18:43:55.533" v="535" actId="26606"/>
          <ac:spMkLst>
            <pc:docMk/>
            <pc:sldMk cId="55288543" sldId="282"/>
            <ac:spMk id="44" creationId="{0E99ED6D-365F-4CAE-942F-ECA78F74BD7F}"/>
          </ac:spMkLst>
        </pc:spChg>
        <pc:picChg chg="del">
          <ac:chgData name="Eric Michael Lea" userId="abc72909-f519-44c4-ae3a-919f30287538" providerId="ADAL" clId="{B7597984-6D6F-477B-860B-E52F91007AF4}" dt="2021-12-08T18:41:02.909" v="438" actId="478"/>
          <ac:picMkLst>
            <pc:docMk/>
            <pc:sldMk cId="55288543" sldId="282"/>
            <ac:picMk id="4" creationId="{2DB47CC3-DA02-4065-9F2E-AC88AF798D68}"/>
          </ac:picMkLst>
        </pc:picChg>
        <pc:picChg chg="add del mod">
          <ac:chgData name="Eric Michael Lea" userId="abc72909-f519-44c4-ae3a-919f30287538" providerId="ADAL" clId="{B7597984-6D6F-477B-860B-E52F91007AF4}" dt="2021-12-08T18:41:59.388" v="467" actId="478"/>
          <ac:picMkLst>
            <pc:docMk/>
            <pc:sldMk cId="55288543" sldId="282"/>
            <ac:picMk id="5" creationId="{13412919-6ED0-4FFD-9724-91323F4494FF}"/>
          </ac:picMkLst>
        </pc:picChg>
        <pc:picChg chg="add mod modCrop">
          <ac:chgData name="Eric Michael Lea" userId="abc72909-f519-44c4-ae3a-919f30287538" providerId="ADAL" clId="{B7597984-6D6F-477B-860B-E52F91007AF4}" dt="2021-12-08T18:54:50.503" v="573" actId="1076"/>
          <ac:picMkLst>
            <pc:docMk/>
            <pc:sldMk cId="55288543" sldId="282"/>
            <ac:picMk id="6" creationId="{AFD3335F-0227-4282-9D8B-05DA971B083C}"/>
          </ac:picMkLst>
        </pc:picChg>
        <pc:picChg chg="add mod">
          <ac:chgData name="Eric Michael Lea" userId="abc72909-f519-44c4-ae3a-919f30287538" providerId="ADAL" clId="{B7597984-6D6F-477B-860B-E52F91007AF4}" dt="2021-12-08T18:45:05.617" v="547"/>
          <ac:picMkLst>
            <pc:docMk/>
            <pc:sldMk cId="55288543" sldId="282"/>
            <ac:picMk id="27" creationId="{DEB65CB0-4F11-48BE-95D2-CB0F3DED1C15}"/>
          </ac:picMkLst>
        </pc:picChg>
        <pc:picChg chg="add mod">
          <ac:chgData name="Eric Michael Lea" userId="abc72909-f519-44c4-ae3a-919f30287538" providerId="ADAL" clId="{B7597984-6D6F-477B-860B-E52F91007AF4}" dt="2021-12-08T18:45:05.617" v="547"/>
          <ac:picMkLst>
            <pc:docMk/>
            <pc:sldMk cId="55288543" sldId="282"/>
            <ac:picMk id="29" creationId="{5DDF35BE-EE17-4905-838A-E34785C75CF1}"/>
          </ac:picMkLst>
        </pc:picChg>
      </pc:sldChg>
      <pc:sldChg chg="addSp delSp modSp mod modTransition">
        <pc:chgData name="Eric Michael Lea" userId="abc72909-f519-44c4-ae3a-919f30287538" providerId="ADAL" clId="{B7597984-6D6F-477B-860B-E52F91007AF4}" dt="2021-12-08T17:58:42.276" v="374"/>
        <pc:sldMkLst>
          <pc:docMk/>
          <pc:sldMk cId="239720676" sldId="283"/>
        </pc:sldMkLst>
        <pc:picChg chg="del">
          <ac:chgData name="Eric Michael Lea" userId="abc72909-f519-44c4-ae3a-919f30287538" providerId="ADAL" clId="{B7597984-6D6F-477B-860B-E52F91007AF4}" dt="2021-12-08T17:58:42.051" v="373" actId="478"/>
          <ac:picMkLst>
            <pc:docMk/>
            <pc:sldMk cId="239720676" sldId="283"/>
            <ac:picMk id="4" creationId="{83317425-179D-40E3-AB73-E32A0A11F578}"/>
          </ac:picMkLst>
        </pc:picChg>
        <pc:picChg chg="add mod">
          <ac:chgData name="Eric Michael Lea" userId="abc72909-f519-44c4-ae3a-919f30287538" providerId="ADAL" clId="{B7597984-6D6F-477B-860B-E52F91007AF4}" dt="2021-12-08T17:58:42.276" v="374"/>
          <ac:picMkLst>
            <pc:docMk/>
            <pc:sldMk cId="239720676" sldId="283"/>
            <ac:picMk id="8" creationId="{E114AA28-0735-4C33-8075-4736F7B1FCA3}"/>
          </ac:picMkLst>
        </pc:picChg>
      </pc:sldChg>
      <pc:sldChg chg="addSp delSp modSp mod modTransition">
        <pc:chgData name="Eric Michael Lea" userId="abc72909-f519-44c4-ae3a-919f30287538" providerId="ADAL" clId="{B7597984-6D6F-477B-860B-E52F91007AF4}" dt="2021-12-08T17:58:46.379" v="376"/>
        <pc:sldMkLst>
          <pc:docMk/>
          <pc:sldMk cId="1906277644" sldId="285"/>
        </pc:sldMkLst>
        <pc:picChg chg="del">
          <ac:chgData name="Eric Michael Lea" userId="abc72909-f519-44c4-ae3a-919f30287538" providerId="ADAL" clId="{B7597984-6D6F-477B-860B-E52F91007AF4}" dt="2021-12-08T17:58:46.205" v="375" actId="478"/>
          <ac:picMkLst>
            <pc:docMk/>
            <pc:sldMk cId="1906277644" sldId="285"/>
            <ac:picMk id="8" creationId="{C3ECDB41-7713-4226-845F-18DA51E26F79}"/>
          </ac:picMkLst>
        </pc:picChg>
        <pc:picChg chg="add mod">
          <ac:chgData name="Eric Michael Lea" userId="abc72909-f519-44c4-ae3a-919f30287538" providerId="ADAL" clId="{B7597984-6D6F-477B-860B-E52F91007AF4}" dt="2021-12-08T17:58:46.379" v="376"/>
          <ac:picMkLst>
            <pc:docMk/>
            <pc:sldMk cId="1906277644" sldId="285"/>
            <ac:picMk id="14" creationId="{C4ACAD72-E94D-4193-844E-4B5324F76384}"/>
          </ac:picMkLst>
        </pc:picChg>
      </pc:sldChg>
      <pc:sldChg chg="addSp delSp modSp mod modTransition">
        <pc:chgData name="Eric Michael Lea" userId="abc72909-f519-44c4-ae3a-919f30287538" providerId="ADAL" clId="{B7597984-6D6F-477B-860B-E52F91007AF4}" dt="2021-12-08T17:58:52.664" v="378"/>
        <pc:sldMkLst>
          <pc:docMk/>
          <pc:sldMk cId="814837739" sldId="286"/>
        </pc:sldMkLst>
        <pc:picChg chg="del">
          <ac:chgData name="Eric Michael Lea" userId="abc72909-f519-44c4-ae3a-919f30287538" providerId="ADAL" clId="{B7597984-6D6F-477B-860B-E52F91007AF4}" dt="2021-12-08T17:58:52.483" v="377" actId="478"/>
          <ac:picMkLst>
            <pc:docMk/>
            <pc:sldMk cId="814837739" sldId="286"/>
            <ac:picMk id="3" creationId="{C74D5410-42AE-42A1-AC5E-2E91A0D889A2}"/>
          </ac:picMkLst>
        </pc:picChg>
        <pc:picChg chg="add mod">
          <ac:chgData name="Eric Michael Lea" userId="abc72909-f519-44c4-ae3a-919f30287538" providerId="ADAL" clId="{B7597984-6D6F-477B-860B-E52F91007AF4}" dt="2021-12-08T17:58:52.664" v="378"/>
          <ac:picMkLst>
            <pc:docMk/>
            <pc:sldMk cId="814837739" sldId="286"/>
            <ac:picMk id="8" creationId="{D1B99E06-6CC2-44E0-ABE2-3E53C6498495}"/>
          </ac:picMkLst>
        </pc:picChg>
      </pc:sldChg>
      <pc:sldChg chg="addSp delSp modSp mod">
        <pc:chgData name="Eric Michael Lea" userId="abc72909-f519-44c4-ae3a-919f30287538" providerId="ADAL" clId="{B7597984-6D6F-477B-860B-E52F91007AF4}" dt="2021-12-08T17:59:22.324" v="394"/>
        <pc:sldMkLst>
          <pc:docMk/>
          <pc:sldMk cId="230656339" sldId="287"/>
        </pc:sldMkLst>
        <pc:picChg chg="del">
          <ac:chgData name="Eric Michael Lea" userId="abc72909-f519-44c4-ae3a-919f30287538" providerId="ADAL" clId="{B7597984-6D6F-477B-860B-E52F91007AF4}" dt="2021-12-08T17:59:22.146" v="393" actId="478"/>
          <ac:picMkLst>
            <pc:docMk/>
            <pc:sldMk cId="230656339" sldId="287"/>
            <ac:picMk id="3" creationId="{D6DE127F-8C32-4F66-B606-E1FF7704C3C0}"/>
          </ac:picMkLst>
        </pc:picChg>
        <pc:picChg chg="add mod">
          <ac:chgData name="Eric Michael Lea" userId="abc72909-f519-44c4-ae3a-919f30287538" providerId="ADAL" clId="{B7597984-6D6F-477B-860B-E52F91007AF4}" dt="2021-12-08T17:59:22.324" v="394"/>
          <ac:picMkLst>
            <pc:docMk/>
            <pc:sldMk cId="230656339" sldId="287"/>
            <ac:picMk id="9" creationId="{EF60A643-C562-4549-9CED-594F95F1D280}"/>
          </ac:picMkLst>
        </pc:picChg>
      </pc:sldChg>
      <pc:sldChg chg="addSp delSp modSp mod">
        <pc:chgData name="Eric Michael Lea" userId="abc72909-f519-44c4-ae3a-919f30287538" providerId="ADAL" clId="{B7597984-6D6F-477B-860B-E52F91007AF4}" dt="2021-12-08T17:59:39.234" v="404"/>
        <pc:sldMkLst>
          <pc:docMk/>
          <pc:sldMk cId="537557613" sldId="288"/>
        </pc:sldMkLst>
        <pc:picChg chg="del">
          <ac:chgData name="Eric Michael Lea" userId="abc72909-f519-44c4-ae3a-919f30287538" providerId="ADAL" clId="{B7597984-6D6F-477B-860B-E52F91007AF4}" dt="2021-12-08T17:59:39.003" v="403" actId="478"/>
          <ac:picMkLst>
            <pc:docMk/>
            <pc:sldMk cId="537557613" sldId="288"/>
            <ac:picMk id="7" creationId="{FA9834D2-0624-4F58-AA4D-6F668E155F2F}"/>
          </ac:picMkLst>
        </pc:picChg>
        <pc:picChg chg="add mod">
          <ac:chgData name="Eric Michael Lea" userId="abc72909-f519-44c4-ae3a-919f30287538" providerId="ADAL" clId="{B7597984-6D6F-477B-860B-E52F91007AF4}" dt="2021-12-08T17:59:39.234" v="404"/>
          <ac:picMkLst>
            <pc:docMk/>
            <pc:sldMk cId="537557613" sldId="288"/>
            <ac:picMk id="21" creationId="{C054E99A-13FC-49B0-AA67-5A8024BDB3F3}"/>
          </ac:picMkLst>
        </pc:picChg>
      </pc:sldChg>
      <pc:sldChg chg="addSp delSp modSp mod">
        <pc:chgData name="Eric Michael Lea" userId="abc72909-f519-44c4-ae3a-919f30287538" providerId="ADAL" clId="{B7597984-6D6F-477B-860B-E52F91007AF4}" dt="2021-12-08T17:59:26.319" v="396"/>
        <pc:sldMkLst>
          <pc:docMk/>
          <pc:sldMk cId="1639920999" sldId="289"/>
        </pc:sldMkLst>
        <pc:picChg chg="del">
          <ac:chgData name="Eric Michael Lea" userId="abc72909-f519-44c4-ae3a-919f30287538" providerId="ADAL" clId="{B7597984-6D6F-477B-860B-E52F91007AF4}" dt="2021-12-08T17:59:26.122" v="395" actId="478"/>
          <ac:picMkLst>
            <pc:docMk/>
            <pc:sldMk cId="1639920999" sldId="289"/>
            <ac:picMk id="3" creationId="{548663B4-AA95-4357-A608-AB5E8A4879AD}"/>
          </ac:picMkLst>
        </pc:picChg>
        <pc:picChg chg="add mod">
          <ac:chgData name="Eric Michael Lea" userId="abc72909-f519-44c4-ae3a-919f30287538" providerId="ADAL" clId="{B7597984-6D6F-477B-860B-E52F91007AF4}" dt="2021-12-08T17:59:26.319" v="396"/>
          <ac:picMkLst>
            <pc:docMk/>
            <pc:sldMk cId="1639920999" sldId="289"/>
            <ac:picMk id="7" creationId="{D2214546-DA4F-49EB-B4EE-289357D95D87}"/>
          </ac:picMkLst>
        </pc:picChg>
      </pc:sldChg>
      <pc:sldChg chg="addSp delSp modSp mod modTransition">
        <pc:chgData name="Eric Michael Lea" userId="abc72909-f519-44c4-ae3a-919f30287538" providerId="ADAL" clId="{B7597984-6D6F-477B-860B-E52F91007AF4}" dt="2021-12-08T17:58:58.771" v="380"/>
        <pc:sldMkLst>
          <pc:docMk/>
          <pc:sldMk cId="2564721487" sldId="290"/>
        </pc:sldMkLst>
        <pc:picChg chg="del">
          <ac:chgData name="Eric Michael Lea" userId="abc72909-f519-44c4-ae3a-919f30287538" providerId="ADAL" clId="{B7597984-6D6F-477B-860B-E52F91007AF4}" dt="2021-12-08T17:58:58.570" v="379" actId="478"/>
          <ac:picMkLst>
            <pc:docMk/>
            <pc:sldMk cId="2564721487" sldId="290"/>
            <ac:picMk id="3" creationId="{5FDC495E-FD7F-432D-978F-40D2AB6EEDFC}"/>
          </ac:picMkLst>
        </pc:picChg>
        <pc:picChg chg="add mod">
          <ac:chgData name="Eric Michael Lea" userId="abc72909-f519-44c4-ae3a-919f30287538" providerId="ADAL" clId="{B7597984-6D6F-477B-860B-E52F91007AF4}" dt="2021-12-08T17:58:58.771" v="380"/>
          <ac:picMkLst>
            <pc:docMk/>
            <pc:sldMk cId="2564721487" sldId="290"/>
            <ac:picMk id="8" creationId="{372A9959-4AED-4771-93B8-4F7A012EEE90}"/>
          </ac:picMkLst>
        </pc:picChg>
      </pc:sldChg>
      <pc:sldChg chg="addSp delSp modSp mod modTransition">
        <pc:chgData name="Eric Michael Lea" userId="abc72909-f519-44c4-ae3a-919f30287538" providerId="ADAL" clId="{B7597984-6D6F-477B-860B-E52F91007AF4}" dt="2021-12-08T17:59:48.047" v="410"/>
        <pc:sldMkLst>
          <pc:docMk/>
          <pc:sldMk cId="3193678660" sldId="291"/>
        </pc:sldMkLst>
        <pc:picChg chg="del">
          <ac:chgData name="Eric Michael Lea" userId="abc72909-f519-44c4-ae3a-919f30287538" providerId="ADAL" clId="{B7597984-6D6F-477B-860B-E52F91007AF4}" dt="2021-12-08T17:59:47.842" v="409" actId="478"/>
          <ac:picMkLst>
            <pc:docMk/>
            <pc:sldMk cId="3193678660" sldId="291"/>
            <ac:picMk id="3" creationId="{2E152782-81EF-4F27-82A1-5E27AA8F610C}"/>
          </ac:picMkLst>
        </pc:picChg>
        <pc:picChg chg="add mod">
          <ac:chgData name="Eric Michael Lea" userId="abc72909-f519-44c4-ae3a-919f30287538" providerId="ADAL" clId="{B7597984-6D6F-477B-860B-E52F91007AF4}" dt="2021-12-08T17:59:48.047" v="410"/>
          <ac:picMkLst>
            <pc:docMk/>
            <pc:sldMk cId="3193678660" sldId="291"/>
            <ac:picMk id="9" creationId="{42C19A20-773B-4AE4-9D4A-3394CDA890EF}"/>
          </ac:picMkLst>
        </pc:picChg>
      </pc:sldChg>
      <pc:sldChg chg="addSp delSp modSp mod modTransition">
        <pc:chgData name="Eric Michael Lea" userId="abc72909-f519-44c4-ae3a-919f30287538" providerId="ADAL" clId="{B7597984-6D6F-477B-860B-E52F91007AF4}" dt="2021-12-08T17:59:54.551" v="414"/>
        <pc:sldMkLst>
          <pc:docMk/>
          <pc:sldMk cId="3393956674" sldId="292"/>
        </pc:sldMkLst>
        <pc:picChg chg="del">
          <ac:chgData name="Eric Michael Lea" userId="abc72909-f519-44c4-ae3a-919f30287538" providerId="ADAL" clId="{B7597984-6D6F-477B-860B-E52F91007AF4}" dt="2021-12-08T17:59:54.376" v="413" actId="478"/>
          <ac:picMkLst>
            <pc:docMk/>
            <pc:sldMk cId="3393956674" sldId="292"/>
            <ac:picMk id="3" creationId="{1B100C1A-EC0E-4E84-906A-339D443CF9CA}"/>
          </ac:picMkLst>
        </pc:picChg>
        <pc:picChg chg="add mod">
          <ac:chgData name="Eric Michael Lea" userId="abc72909-f519-44c4-ae3a-919f30287538" providerId="ADAL" clId="{B7597984-6D6F-477B-860B-E52F91007AF4}" dt="2021-12-08T17:59:54.551" v="414"/>
          <ac:picMkLst>
            <pc:docMk/>
            <pc:sldMk cId="3393956674" sldId="292"/>
            <ac:picMk id="6" creationId="{00170E5F-4003-41EF-A94B-B6B5DA12DBB6}"/>
          </ac:picMkLst>
        </pc:picChg>
      </pc:sldChg>
      <pc:sldChg chg="addSp delSp modSp mod modTransition modAnim">
        <pc:chgData name="Eric Michael Lea" userId="abc72909-f519-44c4-ae3a-919f30287538" providerId="ADAL" clId="{B7597984-6D6F-477B-860B-E52F91007AF4}" dt="2021-12-08T18:25:17.597" v="437"/>
        <pc:sldMkLst>
          <pc:docMk/>
          <pc:sldMk cId="1011519093" sldId="293"/>
        </pc:sldMkLst>
        <pc:spChg chg="add mod">
          <ac:chgData name="Eric Michael Lea" userId="abc72909-f519-44c4-ae3a-919f30287538" providerId="ADAL" clId="{B7597984-6D6F-477B-860B-E52F91007AF4}" dt="2021-12-08T17:29:43.727" v="295" actId="1076"/>
          <ac:spMkLst>
            <pc:docMk/>
            <pc:sldMk cId="1011519093" sldId="293"/>
            <ac:spMk id="7" creationId="{0A2AEFBE-EAB9-4A79-A726-9F30F85DEE42}"/>
          </ac:spMkLst>
        </pc:spChg>
        <pc:spChg chg="mod">
          <ac:chgData name="Eric Michael Lea" userId="abc72909-f519-44c4-ae3a-919f30287538" providerId="ADAL" clId="{B7597984-6D6F-477B-860B-E52F91007AF4}" dt="2021-12-08T14:52:41.925" v="246" actId="313"/>
          <ac:spMkLst>
            <pc:docMk/>
            <pc:sldMk cId="1011519093" sldId="293"/>
            <ac:spMk id="10" creationId="{E24FCE94-0E06-45E3-959D-7BBC64968B53}"/>
          </ac:spMkLst>
        </pc:spChg>
        <pc:spChg chg="add mod">
          <ac:chgData name="Eric Michael Lea" userId="abc72909-f519-44c4-ae3a-919f30287538" providerId="ADAL" clId="{B7597984-6D6F-477B-860B-E52F91007AF4}" dt="2021-12-08T18:24:23.386" v="416" actId="571"/>
          <ac:spMkLst>
            <pc:docMk/>
            <pc:sldMk cId="1011519093" sldId="293"/>
            <ac:spMk id="12" creationId="{8A095AED-5E44-45A1-A99D-6F6395A7D2A1}"/>
          </ac:spMkLst>
        </pc:spChg>
        <pc:spChg chg="add mod">
          <ac:chgData name="Eric Michael Lea" userId="abc72909-f519-44c4-ae3a-919f30287538" providerId="ADAL" clId="{B7597984-6D6F-477B-860B-E52F91007AF4}" dt="2021-12-08T18:24:26.912" v="418" actId="571"/>
          <ac:spMkLst>
            <pc:docMk/>
            <pc:sldMk cId="1011519093" sldId="293"/>
            <ac:spMk id="15" creationId="{3426611D-027B-4DC5-9BE8-A6B068D43A38}"/>
          </ac:spMkLst>
        </pc:spChg>
        <pc:spChg chg="add mod">
          <ac:chgData name="Eric Michael Lea" userId="abc72909-f519-44c4-ae3a-919f30287538" providerId="ADAL" clId="{B7597984-6D6F-477B-860B-E52F91007AF4}" dt="2021-12-08T18:25:03.381" v="436" actId="14100"/>
          <ac:spMkLst>
            <pc:docMk/>
            <pc:sldMk cId="1011519093" sldId="293"/>
            <ac:spMk id="16" creationId="{38DA9D0F-21C0-4C1C-B7E9-B09748E05DC2}"/>
          </ac:spMkLst>
        </pc:spChg>
        <pc:picChg chg="del">
          <ac:chgData name="Eric Michael Lea" userId="abc72909-f519-44c4-ae3a-919f30287538" providerId="ADAL" clId="{B7597984-6D6F-477B-860B-E52F91007AF4}" dt="2021-12-08T17:59:51.304" v="411" actId="478"/>
          <ac:picMkLst>
            <pc:docMk/>
            <pc:sldMk cId="1011519093" sldId="293"/>
            <ac:picMk id="4" creationId="{9B0B37FB-73B4-40CC-81AF-49D13943B073}"/>
          </ac:picMkLst>
        </pc:picChg>
        <pc:picChg chg="add mod">
          <ac:chgData name="Eric Michael Lea" userId="abc72909-f519-44c4-ae3a-919f30287538" providerId="ADAL" clId="{B7597984-6D6F-477B-860B-E52F91007AF4}" dt="2021-12-08T17:30:55.975" v="307" actId="1076"/>
          <ac:picMkLst>
            <pc:docMk/>
            <pc:sldMk cId="1011519093" sldId="293"/>
            <ac:picMk id="6" creationId="{4C2E5751-F898-4506-9C75-5A2B1A311C63}"/>
          </ac:picMkLst>
        </pc:picChg>
        <pc:picChg chg="add mod">
          <ac:chgData name="Eric Michael Lea" userId="abc72909-f519-44c4-ae3a-919f30287538" providerId="ADAL" clId="{B7597984-6D6F-477B-860B-E52F91007AF4}" dt="2021-12-08T17:59:51.568" v="412"/>
          <ac:picMkLst>
            <pc:docMk/>
            <pc:sldMk cId="1011519093" sldId="293"/>
            <ac:picMk id="11" creationId="{6DDF9E8C-0F84-4D56-9989-ABCC2E557F8A}"/>
          </ac:picMkLst>
        </pc:picChg>
        <pc:picChg chg="add mod">
          <ac:chgData name="Eric Michael Lea" userId="abc72909-f519-44c4-ae3a-919f30287538" providerId="ADAL" clId="{B7597984-6D6F-477B-860B-E52F91007AF4}" dt="2021-12-08T18:24:26.912" v="418" actId="571"/>
          <ac:picMkLst>
            <pc:docMk/>
            <pc:sldMk cId="1011519093" sldId="293"/>
            <ac:picMk id="14" creationId="{C5797AC7-796A-43EE-B79D-65D5CA77152B}"/>
          </ac:picMkLst>
        </pc:picChg>
      </pc:sldChg>
      <pc:sldChg chg="addSp delSp modSp mod modTransition">
        <pc:chgData name="Eric Michael Lea" userId="abc72909-f519-44c4-ae3a-919f30287538" providerId="ADAL" clId="{B7597984-6D6F-477B-860B-E52F91007AF4}" dt="2021-12-08T17:59:32.233" v="400"/>
        <pc:sldMkLst>
          <pc:docMk/>
          <pc:sldMk cId="1185386530" sldId="294"/>
        </pc:sldMkLst>
        <pc:picChg chg="del">
          <ac:chgData name="Eric Michael Lea" userId="abc72909-f519-44c4-ae3a-919f30287538" providerId="ADAL" clId="{B7597984-6D6F-477B-860B-E52F91007AF4}" dt="2021-12-08T17:59:31.928" v="399" actId="478"/>
          <ac:picMkLst>
            <pc:docMk/>
            <pc:sldMk cId="1185386530" sldId="294"/>
            <ac:picMk id="2" creationId="{342BD1F8-C1F5-4919-BD18-40B7D4AB94DC}"/>
          </ac:picMkLst>
        </pc:picChg>
        <pc:picChg chg="add del mod">
          <ac:chgData name="Eric Michael Lea" userId="abc72909-f519-44c4-ae3a-919f30287538" providerId="ADAL" clId="{B7597984-6D6F-477B-860B-E52F91007AF4}" dt="2021-12-08T17:59:31.336" v="398"/>
          <ac:picMkLst>
            <pc:docMk/>
            <pc:sldMk cId="1185386530" sldId="294"/>
            <ac:picMk id="7" creationId="{E30779AC-E762-4E6A-965E-3A5C2073A147}"/>
          </ac:picMkLst>
        </pc:picChg>
        <pc:picChg chg="add mod">
          <ac:chgData name="Eric Michael Lea" userId="abc72909-f519-44c4-ae3a-919f30287538" providerId="ADAL" clId="{B7597984-6D6F-477B-860B-E52F91007AF4}" dt="2021-12-08T17:59:32.233" v="400"/>
          <ac:picMkLst>
            <pc:docMk/>
            <pc:sldMk cId="1185386530" sldId="294"/>
            <ac:picMk id="8" creationId="{E726E463-7843-4B6F-93F7-BB868D56AB79}"/>
          </ac:picMkLst>
        </pc:picChg>
      </pc:sldChg>
      <pc:sldChg chg="addSp delSp modSp mod modTransition">
        <pc:chgData name="Eric Michael Lea" userId="abc72909-f519-44c4-ae3a-919f30287538" providerId="ADAL" clId="{B7597984-6D6F-477B-860B-E52F91007AF4}" dt="2021-12-08T17:59:02.983" v="382"/>
        <pc:sldMkLst>
          <pc:docMk/>
          <pc:sldMk cId="3881394028" sldId="295"/>
        </pc:sldMkLst>
        <pc:picChg chg="del">
          <ac:chgData name="Eric Michael Lea" userId="abc72909-f519-44c4-ae3a-919f30287538" providerId="ADAL" clId="{B7597984-6D6F-477B-860B-E52F91007AF4}" dt="2021-12-08T17:59:02.638" v="381" actId="478"/>
          <ac:picMkLst>
            <pc:docMk/>
            <pc:sldMk cId="3881394028" sldId="295"/>
            <ac:picMk id="6" creationId="{B03C467A-1695-486B-8198-686A057919B3}"/>
          </ac:picMkLst>
        </pc:picChg>
        <pc:picChg chg="add mod">
          <ac:chgData name="Eric Michael Lea" userId="abc72909-f519-44c4-ae3a-919f30287538" providerId="ADAL" clId="{B7597984-6D6F-477B-860B-E52F91007AF4}" dt="2021-12-08T17:59:02.983" v="382"/>
          <ac:picMkLst>
            <pc:docMk/>
            <pc:sldMk cId="3881394028" sldId="295"/>
            <ac:picMk id="7" creationId="{9430D6AB-9866-48FA-8340-03006085692E}"/>
          </ac:picMkLst>
        </pc:picChg>
      </pc:sldChg>
      <pc:sldChg chg="addSp modSp add mod">
        <pc:chgData name="Eric Michael Lea" userId="abc72909-f519-44c4-ae3a-919f30287538" providerId="ADAL" clId="{B7597984-6D6F-477B-860B-E52F91007AF4}" dt="2021-12-08T19:00:41.318" v="676" actId="1076"/>
        <pc:sldMkLst>
          <pc:docMk/>
          <pc:sldMk cId="870087350" sldId="296"/>
        </pc:sldMkLst>
        <pc:picChg chg="add mod">
          <ac:chgData name="Eric Michael Lea" userId="abc72909-f519-44c4-ae3a-919f30287538" providerId="ADAL" clId="{B7597984-6D6F-477B-860B-E52F91007AF4}" dt="2021-12-08T18:58:48.754" v="647" actId="1076"/>
          <ac:picMkLst>
            <pc:docMk/>
            <pc:sldMk cId="870087350" sldId="296"/>
            <ac:picMk id="5" creationId="{842CA2BD-2935-4775-B13D-98683771F9C2}"/>
          </ac:picMkLst>
        </pc:picChg>
        <pc:picChg chg="mod modCrop">
          <ac:chgData name="Eric Michael Lea" userId="abc72909-f519-44c4-ae3a-919f30287538" providerId="ADAL" clId="{B7597984-6D6F-477B-860B-E52F91007AF4}" dt="2021-12-08T18:58:06.707" v="635" actId="1076"/>
          <ac:picMkLst>
            <pc:docMk/>
            <pc:sldMk cId="870087350" sldId="296"/>
            <ac:picMk id="6" creationId="{AFD3335F-0227-4282-9D8B-05DA971B083C}"/>
          </ac:picMkLst>
        </pc:picChg>
        <pc:picChg chg="add mod modCrop">
          <ac:chgData name="Eric Michael Lea" userId="abc72909-f519-44c4-ae3a-919f30287538" providerId="ADAL" clId="{B7597984-6D6F-477B-860B-E52F91007AF4}" dt="2021-12-08T18:59:41.281" v="666" actId="14100"/>
          <ac:picMkLst>
            <pc:docMk/>
            <pc:sldMk cId="870087350" sldId="296"/>
            <ac:picMk id="7" creationId="{7988B6AA-31E9-4C56-B3D1-3395930DE4F3}"/>
          </ac:picMkLst>
        </pc:picChg>
        <pc:picChg chg="add mod modCrop">
          <ac:chgData name="Eric Michael Lea" userId="abc72909-f519-44c4-ae3a-919f30287538" providerId="ADAL" clId="{B7597984-6D6F-477B-860B-E52F91007AF4}" dt="2021-12-08T19:00:41.318" v="676" actId="1076"/>
          <ac:picMkLst>
            <pc:docMk/>
            <pc:sldMk cId="870087350" sldId="296"/>
            <ac:picMk id="8" creationId="{EC64E82C-3AF3-4308-AE71-0B82E5060DC0}"/>
          </ac:picMkLst>
        </pc:picChg>
      </pc:sldChg>
      <pc:sldChg chg="add">
        <pc:chgData name="Eric Michael Lea" userId="abc72909-f519-44c4-ae3a-919f30287538" providerId="ADAL" clId="{B7597984-6D6F-477B-860B-E52F91007AF4}" dt="2021-12-08T18:00:53.046" v="415"/>
        <pc:sldMkLst>
          <pc:docMk/>
          <pc:sldMk cId="2209301759" sldId="296"/>
        </pc:sldMkLst>
      </pc:sldChg>
      <pc:sldChg chg="addSp delSp modSp add del mod">
        <pc:chgData name="Eric Michael Lea" userId="abc72909-f519-44c4-ae3a-919f30287538" providerId="ADAL" clId="{B7597984-6D6F-477B-860B-E52F91007AF4}" dt="2021-12-08T19:01:30.913" v="677" actId="47"/>
        <pc:sldMkLst>
          <pc:docMk/>
          <pc:sldMk cId="38757037" sldId="297"/>
        </pc:sldMkLst>
        <pc:picChg chg="add del mod modCrop">
          <ac:chgData name="Eric Michael Lea" userId="abc72909-f519-44c4-ae3a-919f30287538" providerId="ADAL" clId="{B7597984-6D6F-477B-860B-E52F91007AF4}" dt="2021-12-08T18:58:03.484" v="634" actId="21"/>
          <ac:picMkLst>
            <pc:docMk/>
            <pc:sldMk cId="38757037" sldId="297"/>
            <ac:picMk id="5" creationId="{8FC3103B-A025-4CA8-8F7C-605ADC10C988}"/>
          </ac:picMkLst>
        </pc:picChg>
        <pc:picChg chg="del mod modCrop">
          <ac:chgData name="Eric Michael Lea" userId="abc72909-f519-44c4-ae3a-919f30287538" providerId="ADAL" clId="{B7597984-6D6F-477B-860B-E52F91007AF4}" dt="2021-12-08T18:56:47.820" v="582" actId="478"/>
          <ac:picMkLst>
            <pc:docMk/>
            <pc:sldMk cId="38757037" sldId="297"/>
            <ac:picMk id="6" creationId="{AFD3335F-0227-4282-9D8B-05DA971B083C}"/>
          </ac:picMkLst>
        </pc:picChg>
      </pc:sldChg>
    </pc:docChg>
  </pc:docChgLst>
  <pc:docChgLst>
    <pc:chgData name="Miriam Hillevi Corvinus" userId="S::miriamal@hiof.no::317010e6-8b6f-4abd-a9e7-b7ce8b52b082" providerId="AD" clId="Web-{70A18004-0785-4913-21A6-72C7116DBE63}"/>
    <pc:docChg chg="modSld">
      <pc:chgData name="Miriam Hillevi Corvinus" userId="S::miriamal@hiof.no::317010e6-8b6f-4abd-a9e7-b7ce8b52b082" providerId="AD" clId="Web-{70A18004-0785-4913-21A6-72C7116DBE63}" dt="2021-12-07T13:59:02.589" v="39"/>
      <pc:docMkLst>
        <pc:docMk/>
      </pc:docMkLst>
      <pc:sldChg chg="modSp">
        <pc:chgData name="Miriam Hillevi Corvinus" userId="S::miriamal@hiof.no::317010e6-8b6f-4abd-a9e7-b7ce8b52b082" providerId="AD" clId="Web-{70A18004-0785-4913-21A6-72C7116DBE63}" dt="2021-12-07T13:36:02.941" v="2" actId="20577"/>
        <pc:sldMkLst>
          <pc:docMk/>
          <pc:sldMk cId="2454804244" sldId="279"/>
        </pc:sldMkLst>
        <pc:spChg chg="mod">
          <ac:chgData name="Miriam Hillevi Corvinus" userId="S::miriamal@hiof.no::317010e6-8b6f-4abd-a9e7-b7ce8b52b082" providerId="AD" clId="Web-{70A18004-0785-4913-21A6-72C7116DBE63}" dt="2021-12-07T13:36:02.941" v="2" actId="20577"/>
          <ac:spMkLst>
            <pc:docMk/>
            <pc:sldMk cId="2454804244" sldId="279"/>
            <ac:spMk id="3" creationId="{4B07D920-B63E-45C1-8270-AE80FA2753C4}"/>
          </ac:spMkLst>
        </pc:spChg>
      </pc:sldChg>
      <pc:sldChg chg="modNotes">
        <pc:chgData name="Miriam Hillevi Corvinus" userId="S::miriamal@hiof.no::317010e6-8b6f-4abd-a9e7-b7ce8b52b082" providerId="AD" clId="Web-{70A18004-0785-4913-21A6-72C7116DBE63}" dt="2021-12-07T13:59:02.589" v="39"/>
        <pc:sldMkLst>
          <pc:docMk/>
          <pc:sldMk cId="1906277644" sldId="285"/>
        </pc:sldMkLst>
      </pc:sldChg>
    </pc:docChg>
  </pc:docChgLst>
  <pc:docChgLst>
    <pc:chgData name="Eric Michael Lea Paulsen" userId="S::empaulse@hiof.no::abc72909-f519-44c4-ae3a-919f30287538" providerId="AD" clId="Web-{B11FA205-A4C0-D92D-01B5-39930066C2A1}"/>
    <pc:docChg chg="modSld addMainMaster delMainMaster">
      <pc:chgData name="Eric Michael Lea Paulsen" userId="S::empaulse@hiof.no::abc72909-f519-44c4-ae3a-919f30287538" providerId="AD" clId="Web-{B11FA205-A4C0-D92D-01B5-39930066C2A1}" dt="2021-12-06T18:23:21.494" v="665" actId="14100"/>
      <pc:docMkLst>
        <pc:docMk/>
      </pc:docMkLst>
      <pc:sldChg chg="modSp mod modClrScheme chgLayout">
        <pc:chgData name="Eric Michael Lea Paulsen" userId="S::empaulse@hiof.no::abc72909-f519-44c4-ae3a-919f30287538" providerId="AD" clId="Web-{B11FA205-A4C0-D92D-01B5-39930066C2A1}" dt="2021-12-06T15:21:55.484" v="480"/>
        <pc:sldMkLst>
          <pc:docMk/>
          <pc:sldMk cId="4253124984" sldId="256"/>
        </pc:sldMkLst>
        <pc:spChg chg="mod ord">
          <ac:chgData name="Eric Michael Lea Paulsen" userId="S::empaulse@hiof.no::abc72909-f519-44c4-ae3a-919f30287538" providerId="AD" clId="Web-{B11FA205-A4C0-D92D-01B5-39930066C2A1}" dt="2021-12-06T15:21:55.484" v="480"/>
          <ac:spMkLst>
            <pc:docMk/>
            <pc:sldMk cId="4253124984" sldId="256"/>
            <ac:spMk id="2" creationId="{00000000-0000-0000-0000-000000000000}"/>
          </ac:spMkLst>
        </pc:spChg>
        <pc:spChg chg="mod ord">
          <ac:chgData name="Eric Michael Lea Paulsen" userId="S::empaulse@hiof.no::abc72909-f519-44c4-ae3a-919f30287538" providerId="AD" clId="Web-{B11FA205-A4C0-D92D-01B5-39930066C2A1}" dt="2021-12-06T15:21:55.484" v="480"/>
          <ac:spMkLst>
            <pc:docMk/>
            <pc:sldMk cId="4253124984" sldId="256"/>
            <ac:spMk id="8" creationId="{7FC178A0-D1E5-4C64-AAB7-49104B165FF6}"/>
          </ac:spMkLst>
        </pc:spChg>
      </pc:sldChg>
      <pc:sldChg chg="addSp delSp modSp mod modClrScheme delDesignElem chgLayout">
        <pc:chgData name="Eric Michael Lea Paulsen" userId="S::empaulse@hiof.no::abc72909-f519-44c4-ae3a-919f30287538" providerId="AD" clId="Web-{B11FA205-A4C0-D92D-01B5-39930066C2A1}" dt="2021-12-06T15:31:19.812" v="571" actId="1076"/>
        <pc:sldMkLst>
          <pc:docMk/>
          <pc:sldMk cId="62232617" sldId="260"/>
        </pc:sldMkLst>
        <pc:spChg chg="del mod ord">
          <ac:chgData name="Eric Michael Lea Paulsen" userId="S::empaulse@hiof.no::abc72909-f519-44c4-ae3a-919f30287538" providerId="AD" clId="Web-{B11FA205-A4C0-D92D-01B5-39930066C2A1}" dt="2021-12-06T15:30:00.060" v="549"/>
          <ac:spMkLst>
            <pc:docMk/>
            <pc:sldMk cId="62232617" sldId="260"/>
            <ac:spMk id="2" creationId="{4909EBEE-73FC-4475-9748-E6B3EB7CB23F}"/>
          </ac:spMkLst>
        </pc:spChg>
        <pc:spChg chg="add del">
          <ac:chgData name="Eric Michael Lea Paulsen" userId="S::empaulse@hiof.no::abc72909-f519-44c4-ae3a-919f30287538" providerId="AD" clId="Web-{B11FA205-A4C0-D92D-01B5-39930066C2A1}" dt="2021-12-06T15:24:50.802" v="495"/>
          <ac:spMkLst>
            <pc:docMk/>
            <pc:sldMk cId="62232617" sldId="260"/>
            <ac:spMk id="5" creationId="{3D00E6A1-F7E6-4AE9-8EAC-E8DB5592E82D}"/>
          </ac:spMkLst>
        </pc:spChg>
        <pc:spChg chg="add del">
          <ac:chgData name="Eric Michael Lea Paulsen" userId="S::empaulse@hiof.no::abc72909-f519-44c4-ae3a-919f30287538" providerId="AD" clId="Web-{B11FA205-A4C0-D92D-01B5-39930066C2A1}" dt="2021-12-06T15:24:48.520" v="494"/>
          <ac:spMkLst>
            <pc:docMk/>
            <pc:sldMk cId="62232617" sldId="260"/>
            <ac:spMk id="6" creationId="{662655C0-C5F6-49E4-B0AD-B3342D93482B}"/>
          </ac:spMkLst>
        </pc:spChg>
        <pc:spChg chg="add del">
          <ac:chgData name="Eric Michael Lea Paulsen" userId="S::empaulse@hiof.no::abc72909-f519-44c4-ae3a-919f30287538" providerId="AD" clId="Web-{B11FA205-A4C0-D92D-01B5-39930066C2A1}" dt="2021-12-06T15:27:04.868" v="525"/>
          <ac:spMkLst>
            <pc:docMk/>
            <pc:sldMk cId="62232617" sldId="260"/>
            <ac:spMk id="9" creationId="{50CF6C96-4596-4D83-A9F9-A3AB22AB4D89}"/>
          </ac:spMkLst>
        </pc:spChg>
        <pc:spChg chg="del mod ord">
          <ac:chgData name="Eric Michael Lea Paulsen" userId="S::empaulse@hiof.no::abc72909-f519-44c4-ae3a-919f30287538" providerId="AD" clId="Web-{B11FA205-A4C0-D92D-01B5-39930066C2A1}" dt="2021-12-06T15:29:59.795" v="548"/>
          <ac:spMkLst>
            <pc:docMk/>
            <pc:sldMk cId="62232617" sldId="260"/>
            <ac:spMk id="10" creationId="{A03D9940-C5C1-4D87-AE43-3A79CDC2967D}"/>
          </ac:spMkLst>
        </pc:spChg>
        <pc:spChg chg="add del mod">
          <ac:chgData name="Eric Michael Lea Paulsen" userId="S::empaulse@hiof.no::abc72909-f519-44c4-ae3a-919f30287538" providerId="AD" clId="Web-{B11FA205-A4C0-D92D-01B5-39930066C2A1}" dt="2021-12-06T15:28:34.261" v="537"/>
          <ac:spMkLst>
            <pc:docMk/>
            <pc:sldMk cId="62232617" sldId="260"/>
            <ac:spMk id="14" creationId="{C26E9263-277A-45B9-B578-EF767058B3D8}"/>
          </ac:spMkLst>
        </pc:spChg>
        <pc:spChg chg="add del">
          <ac:chgData name="Eric Michael Lea Paulsen" userId="S::empaulse@hiof.no::abc72909-f519-44c4-ae3a-919f30287538" providerId="AD" clId="Web-{B11FA205-A4C0-D92D-01B5-39930066C2A1}" dt="2021-12-06T15:27:04.868" v="525"/>
          <ac:spMkLst>
            <pc:docMk/>
            <pc:sldMk cId="62232617" sldId="260"/>
            <ac:spMk id="15" creationId="{6F7E013D-0DE5-4A1E-B229-8063BAAE9644}"/>
          </ac:spMkLst>
        </pc:spChg>
        <pc:spChg chg="add del">
          <ac:chgData name="Eric Michael Lea Paulsen" userId="S::empaulse@hiof.no::abc72909-f519-44c4-ae3a-919f30287538" providerId="AD" clId="Web-{B11FA205-A4C0-D92D-01B5-39930066C2A1}" dt="2021-12-06T15:24:05.207" v="484"/>
          <ac:spMkLst>
            <pc:docMk/>
            <pc:sldMk cId="62232617" sldId="260"/>
            <ac:spMk id="17" creationId="{6F7E013D-0DE5-4A1E-B229-8063BAAE9644}"/>
          </ac:spMkLst>
        </pc:spChg>
        <pc:spChg chg="add del">
          <ac:chgData name="Eric Michael Lea Paulsen" userId="S::empaulse@hiof.no::abc72909-f519-44c4-ae3a-919f30287538" providerId="AD" clId="Web-{B11FA205-A4C0-D92D-01B5-39930066C2A1}" dt="2021-12-06T15:29:47.357" v="545"/>
          <ac:spMkLst>
            <pc:docMk/>
            <pc:sldMk cId="62232617" sldId="260"/>
            <ac:spMk id="18" creationId="{50CF6C96-4596-4D83-A9F9-A3AB22AB4D89}"/>
          </ac:spMkLst>
        </pc:spChg>
        <pc:spChg chg="add del mod">
          <ac:chgData name="Eric Michael Lea Paulsen" userId="S::empaulse@hiof.no::abc72909-f519-44c4-ae3a-919f30287538" providerId="AD" clId="Web-{B11FA205-A4C0-D92D-01B5-39930066C2A1}" dt="2021-12-06T15:30:17.404" v="559"/>
          <ac:spMkLst>
            <pc:docMk/>
            <pc:sldMk cId="62232617" sldId="260"/>
            <ac:spMk id="20" creationId="{3C2D8374-DFF3-42DC-9065-E272907F7E4D}"/>
          </ac:spMkLst>
        </pc:spChg>
        <pc:spChg chg="add del mod">
          <ac:chgData name="Eric Michael Lea Paulsen" userId="S::empaulse@hiof.no::abc72909-f519-44c4-ae3a-919f30287538" providerId="AD" clId="Web-{B11FA205-A4C0-D92D-01B5-39930066C2A1}" dt="2021-12-06T15:30:16.358" v="558"/>
          <ac:spMkLst>
            <pc:docMk/>
            <pc:sldMk cId="62232617" sldId="260"/>
            <ac:spMk id="22" creationId="{5E9754F6-74CA-4486-97D2-D0DD89B3C090}"/>
          </ac:spMkLst>
        </pc:spChg>
        <pc:spChg chg="add mod">
          <ac:chgData name="Eric Michael Lea Paulsen" userId="S::empaulse@hiof.no::abc72909-f519-44c4-ae3a-919f30287538" providerId="AD" clId="Web-{B11FA205-A4C0-D92D-01B5-39930066C2A1}" dt="2021-12-06T15:31:19.797" v="570" actId="1076"/>
          <ac:spMkLst>
            <pc:docMk/>
            <pc:sldMk cId="62232617" sldId="260"/>
            <ac:spMk id="23" creationId="{1A17D1FF-F879-4435-889A-E6FE5D73D13D}"/>
          </ac:spMkLst>
        </pc:spChg>
        <pc:spChg chg="add mod">
          <ac:chgData name="Eric Michael Lea Paulsen" userId="S::empaulse@hiof.no::abc72909-f519-44c4-ae3a-919f30287538" providerId="AD" clId="Web-{B11FA205-A4C0-D92D-01B5-39930066C2A1}" dt="2021-12-06T15:31:19.812" v="571" actId="1076"/>
          <ac:spMkLst>
            <pc:docMk/>
            <pc:sldMk cId="62232617" sldId="260"/>
            <ac:spMk id="24" creationId="{C031E4BB-EB41-4949-9B05-A2582AC33D1E}"/>
          </ac:spMkLst>
        </pc:spChg>
        <pc:picChg chg="add del mod">
          <ac:chgData name="Eric Michael Lea Paulsen" userId="S::empaulse@hiof.no::abc72909-f519-44c4-ae3a-919f30287538" providerId="AD" clId="Web-{B11FA205-A4C0-D92D-01B5-39930066C2A1}" dt="2021-12-06T15:27:04.868" v="525"/>
          <ac:picMkLst>
            <pc:docMk/>
            <pc:sldMk cId="62232617" sldId="260"/>
            <ac:picMk id="3" creationId="{80F1C533-F234-4795-8AFA-E361CCCECE8A}"/>
          </ac:picMkLst>
        </pc:picChg>
        <pc:picChg chg="add mod ord">
          <ac:chgData name="Eric Michael Lea Paulsen" userId="S::empaulse@hiof.no::abc72909-f519-44c4-ae3a-919f30287538" providerId="AD" clId="Web-{B11FA205-A4C0-D92D-01B5-39930066C2A1}" dt="2021-12-06T15:30:04.076" v="550" actId="1076"/>
          <ac:picMkLst>
            <pc:docMk/>
            <pc:sldMk cId="62232617" sldId="260"/>
            <ac:picMk id="4" creationId="{F8F6966D-633E-40BA-9B5B-62A66F4ECA0C}"/>
          </ac:picMkLst>
        </pc:picChg>
        <pc:picChg chg="del mod ord">
          <ac:chgData name="Eric Michael Lea Paulsen" userId="S::empaulse@hiof.no::abc72909-f519-44c4-ae3a-919f30287538" providerId="AD" clId="Web-{B11FA205-A4C0-D92D-01B5-39930066C2A1}" dt="2021-12-06T15:24:12.379" v="485"/>
          <ac:picMkLst>
            <pc:docMk/>
            <pc:sldMk cId="62232617" sldId="260"/>
            <ac:picMk id="7" creationId="{C27BF3BB-258E-409D-975B-8B054DE69982}"/>
          </ac:picMkLst>
        </pc:picChg>
        <pc:picChg chg="add del">
          <ac:chgData name="Eric Michael Lea Paulsen" userId="S::empaulse@hiof.no::abc72909-f519-44c4-ae3a-919f30287538" providerId="AD" clId="Web-{B11FA205-A4C0-D92D-01B5-39930066C2A1}" dt="2021-12-06T15:26:45.242" v="514"/>
          <ac:picMkLst>
            <pc:docMk/>
            <pc:sldMk cId="62232617" sldId="260"/>
            <ac:picMk id="11" creationId="{3DEB3E5C-1E65-4F6A-A30C-A4DC873D6954}"/>
          </ac:picMkLst>
        </pc:picChg>
        <pc:picChg chg="add del mod ord">
          <ac:chgData name="Eric Michael Lea Paulsen" userId="S::empaulse@hiof.no::abc72909-f519-44c4-ae3a-919f30287538" providerId="AD" clId="Web-{B11FA205-A4C0-D92D-01B5-39930066C2A1}" dt="2021-12-06T15:27:04.868" v="525"/>
          <ac:picMkLst>
            <pc:docMk/>
            <pc:sldMk cId="62232617" sldId="260"/>
            <ac:picMk id="12" creationId="{807FA4B9-AF6A-4BB2-BA2B-F280FC3FBAD1}"/>
          </ac:picMkLst>
        </pc:picChg>
        <pc:picChg chg="add">
          <ac:chgData name="Eric Michael Lea Paulsen" userId="S::empaulse@hiof.no::abc72909-f519-44c4-ae3a-919f30287538" providerId="AD" clId="Web-{B11FA205-A4C0-D92D-01B5-39930066C2A1}" dt="2021-12-06T15:31:14.031" v="569"/>
          <ac:picMkLst>
            <pc:docMk/>
            <pc:sldMk cId="62232617" sldId="260"/>
            <ac:picMk id="26" creationId="{73C179C6-1C35-4B0B-90BF-018BF54941F3}"/>
          </ac:picMkLst>
        </pc:picChg>
      </pc:sldChg>
      <pc:sldChg chg="modSp mod modClrScheme chgLayout">
        <pc:chgData name="Eric Michael Lea Paulsen" userId="S::empaulse@hiof.no::abc72909-f519-44c4-ae3a-919f30287538" providerId="AD" clId="Web-{B11FA205-A4C0-D92D-01B5-39930066C2A1}" dt="2021-12-06T15:21:55.484" v="480"/>
        <pc:sldMkLst>
          <pc:docMk/>
          <pc:sldMk cId="2350832007" sldId="261"/>
        </pc:sldMkLst>
        <pc:spChg chg="mod ord">
          <ac:chgData name="Eric Michael Lea Paulsen" userId="S::empaulse@hiof.no::abc72909-f519-44c4-ae3a-919f30287538" providerId="AD" clId="Web-{B11FA205-A4C0-D92D-01B5-39930066C2A1}" dt="2021-12-06T15:21:55.484" v="480"/>
          <ac:spMkLst>
            <pc:docMk/>
            <pc:sldMk cId="2350832007" sldId="261"/>
            <ac:spMk id="2" creationId="{4F3F25F7-EBFC-4B1F-9652-CB826EF994DC}"/>
          </ac:spMkLst>
        </pc:spChg>
        <pc:spChg chg="mod ord">
          <ac:chgData name="Eric Michael Lea Paulsen" userId="S::empaulse@hiof.no::abc72909-f519-44c4-ae3a-919f30287538" providerId="AD" clId="Web-{B11FA205-A4C0-D92D-01B5-39930066C2A1}" dt="2021-12-06T15:21:55.484" v="480"/>
          <ac:spMkLst>
            <pc:docMk/>
            <pc:sldMk cId="2350832007" sldId="261"/>
            <ac:spMk id="3" creationId="{477526FA-5164-4EA3-9B21-53082AF864B4}"/>
          </ac:spMkLst>
        </pc:spChg>
      </pc:sldChg>
      <pc:sldChg chg="addSp delSp modSp mod modClrScheme chgLayout">
        <pc:chgData name="Eric Michael Lea Paulsen" userId="S::empaulse@hiof.no::abc72909-f519-44c4-ae3a-919f30287538" providerId="AD" clId="Web-{B11FA205-A4C0-D92D-01B5-39930066C2A1}" dt="2021-12-06T17:49:51.772" v="607"/>
        <pc:sldMkLst>
          <pc:docMk/>
          <pc:sldMk cId="3862396198" sldId="262"/>
        </pc:sldMkLst>
        <pc:spChg chg="mod ord">
          <ac:chgData name="Eric Michael Lea Paulsen" userId="S::empaulse@hiof.no::abc72909-f519-44c4-ae3a-919f30287538" providerId="AD" clId="Web-{B11FA205-A4C0-D92D-01B5-39930066C2A1}" dt="2021-12-06T15:21:55.484" v="480"/>
          <ac:spMkLst>
            <pc:docMk/>
            <pc:sldMk cId="3862396198" sldId="262"/>
            <ac:spMk id="2" creationId="{11041547-65FC-4844-9506-521CE922E8F3}"/>
          </ac:spMkLst>
        </pc:spChg>
        <pc:spChg chg="add mod">
          <ac:chgData name="Eric Michael Lea Paulsen" userId="S::empaulse@hiof.no::abc72909-f519-44c4-ae3a-919f30287538" providerId="AD" clId="Web-{B11FA205-A4C0-D92D-01B5-39930066C2A1}" dt="2021-12-06T17:49:51.772" v="607"/>
          <ac:spMkLst>
            <pc:docMk/>
            <pc:sldMk cId="3862396198" sldId="262"/>
            <ac:spMk id="3" creationId="{641DC90D-C789-49A7-B0D7-93394B23F79D}"/>
          </ac:spMkLst>
        </pc:spChg>
        <pc:spChg chg="add">
          <ac:chgData name="Eric Michael Lea Paulsen" userId="S::empaulse@hiof.no::abc72909-f519-44c4-ae3a-919f30287538" providerId="AD" clId="Web-{B11FA205-A4C0-D92D-01B5-39930066C2A1}" dt="2021-12-06T14:25:40.502" v="144"/>
          <ac:spMkLst>
            <pc:docMk/>
            <pc:sldMk cId="3862396198" sldId="262"/>
            <ac:spMk id="3" creationId="{6629B793-561D-4FFB-81E1-F249492900EE}"/>
          </ac:spMkLst>
        </pc:spChg>
        <pc:spChg chg="mod ord">
          <ac:chgData name="Eric Michael Lea Paulsen" userId="S::empaulse@hiof.no::abc72909-f519-44c4-ae3a-919f30287538" providerId="AD" clId="Web-{B11FA205-A4C0-D92D-01B5-39930066C2A1}" dt="2021-12-06T15:21:55.484" v="480"/>
          <ac:spMkLst>
            <pc:docMk/>
            <pc:sldMk cId="3862396198" sldId="262"/>
            <ac:spMk id="12" creationId="{4F80FAD9-08EF-4E80-A95F-E660A4612EA8}"/>
          </ac:spMkLst>
        </pc:spChg>
        <pc:picChg chg="del">
          <ac:chgData name="Eric Michael Lea Paulsen" userId="S::empaulse@hiof.no::abc72909-f519-44c4-ae3a-919f30287538" providerId="AD" clId="Web-{B11FA205-A4C0-D92D-01B5-39930066C2A1}" dt="2021-12-06T17:49:29.349" v="602"/>
          <ac:picMkLst>
            <pc:docMk/>
            <pc:sldMk cId="3862396198" sldId="262"/>
            <ac:picMk id="8" creationId="{68012AF7-DAD2-41F4-BE00-AF7977917E56}"/>
          </ac:picMkLst>
        </pc:picChg>
      </pc:sldChg>
      <pc:sldChg chg="modSp mod modClrScheme chgLayout">
        <pc:chgData name="Eric Michael Lea Paulsen" userId="S::empaulse@hiof.no::abc72909-f519-44c4-ae3a-919f30287538" providerId="AD" clId="Web-{B11FA205-A4C0-D92D-01B5-39930066C2A1}" dt="2021-12-06T15:21:55.484" v="480"/>
        <pc:sldMkLst>
          <pc:docMk/>
          <pc:sldMk cId="3460704641" sldId="263"/>
        </pc:sldMkLst>
        <pc:picChg chg="mod ord">
          <ac:chgData name="Eric Michael Lea Paulsen" userId="S::empaulse@hiof.no::abc72909-f519-44c4-ae3a-919f30287538" providerId="AD" clId="Web-{B11FA205-A4C0-D92D-01B5-39930066C2A1}" dt="2021-12-06T15:21:55.484" v="480"/>
          <ac:picMkLst>
            <pc:docMk/>
            <pc:sldMk cId="3460704641" sldId="263"/>
            <ac:picMk id="13" creationId="{0B915BCF-2ADF-46EC-B2FD-35181646F950}"/>
          </ac:picMkLst>
        </pc:picChg>
      </pc:sldChg>
      <pc:sldChg chg="modSp mod modClrScheme chgLayout">
        <pc:chgData name="Eric Michael Lea Paulsen" userId="S::empaulse@hiof.no::abc72909-f519-44c4-ae3a-919f30287538" providerId="AD" clId="Web-{B11FA205-A4C0-D92D-01B5-39930066C2A1}" dt="2021-12-06T15:21:55.484" v="480"/>
        <pc:sldMkLst>
          <pc:docMk/>
          <pc:sldMk cId="3903282771" sldId="267"/>
        </pc:sldMkLst>
        <pc:spChg chg="mod ord">
          <ac:chgData name="Eric Michael Lea Paulsen" userId="S::empaulse@hiof.no::abc72909-f519-44c4-ae3a-919f30287538" providerId="AD" clId="Web-{B11FA205-A4C0-D92D-01B5-39930066C2A1}" dt="2021-12-06T15:21:55.484" v="480"/>
          <ac:spMkLst>
            <pc:docMk/>
            <pc:sldMk cId="3903282771" sldId="267"/>
            <ac:spMk id="2" creationId="{2E4F436B-D43E-4B87-AC89-4691385EAF8B}"/>
          </ac:spMkLst>
        </pc:spChg>
        <pc:spChg chg="mod ord">
          <ac:chgData name="Eric Michael Lea Paulsen" userId="S::empaulse@hiof.no::abc72909-f519-44c4-ae3a-919f30287538" providerId="AD" clId="Web-{B11FA205-A4C0-D92D-01B5-39930066C2A1}" dt="2021-12-06T15:21:55.484" v="480"/>
          <ac:spMkLst>
            <pc:docMk/>
            <pc:sldMk cId="3903282771" sldId="267"/>
            <ac:spMk id="8" creationId="{9DA33FC1-7456-49A0-A569-E87D62CC4FF9}"/>
          </ac:spMkLst>
        </pc:spChg>
      </pc:sldChg>
      <pc:sldChg chg="modSp mod modClrScheme chgLayout">
        <pc:chgData name="Eric Michael Lea Paulsen" userId="S::empaulse@hiof.no::abc72909-f519-44c4-ae3a-919f30287538" providerId="AD" clId="Web-{B11FA205-A4C0-D92D-01B5-39930066C2A1}" dt="2021-12-06T15:21:55.484" v="480"/>
        <pc:sldMkLst>
          <pc:docMk/>
          <pc:sldMk cId="1092087018" sldId="269"/>
        </pc:sldMkLst>
        <pc:spChg chg="mod ord">
          <ac:chgData name="Eric Michael Lea Paulsen" userId="S::empaulse@hiof.no::abc72909-f519-44c4-ae3a-919f30287538" providerId="AD" clId="Web-{B11FA205-A4C0-D92D-01B5-39930066C2A1}" dt="2021-12-06T15:21:55.484" v="480"/>
          <ac:spMkLst>
            <pc:docMk/>
            <pc:sldMk cId="1092087018" sldId="269"/>
            <ac:spMk id="2" creationId="{1E8E8A2C-1FCD-42B0-A41B-2863AD3FBA6E}"/>
          </ac:spMkLst>
        </pc:spChg>
      </pc:sldChg>
      <pc:sldChg chg="modSp mod modClrScheme chgLayout">
        <pc:chgData name="Eric Michael Lea Paulsen" userId="S::empaulse@hiof.no::abc72909-f519-44c4-ae3a-919f30287538" providerId="AD" clId="Web-{B11FA205-A4C0-D92D-01B5-39930066C2A1}" dt="2021-12-06T15:21:55.484" v="480"/>
        <pc:sldMkLst>
          <pc:docMk/>
          <pc:sldMk cId="307915381" sldId="270"/>
        </pc:sldMkLst>
        <pc:spChg chg="mod ord">
          <ac:chgData name="Eric Michael Lea Paulsen" userId="S::empaulse@hiof.no::abc72909-f519-44c4-ae3a-919f30287538" providerId="AD" clId="Web-{B11FA205-A4C0-D92D-01B5-39930066C2A1}" dt="2021-12-06T15:21:55.484" v="480"/>
          <ac:spMkLst>
            <pc:docMk/>
            <pc:sldMk cId="307915381" sldId="270"/>
            <ac:spMk id="2" creationId="{A0812518-5D08-4B91-82E7-4D74C043900C}"/>
          </ac:spMkLst>
        </pc:spChg>
      </pc:sldChg>
      <pc:sldChg chg="modSp mod modClrScheme chgLayout">
        <pc:chgData name="Eric Michael Lea Paulsen" userId="S::empaulse@hiof.no::abc72909-f519-44c4-ae3a-919f30287538" providerId="AD" clId="Web-{B11FA205-A4C0-D92D-01B5-39930066C2A1}" dt="2021-12-06T15:21:55.484" v="480"/>
        <pc:sldMkLst>
          <pc:docMk/>
          <pc:sldMk cId="3982209997" sldId="274"/>
        </pc:sldMkLst>
        <pc:spChg chg="mod ord">
          <ac:chgData name="Eric Michael Lea Paulsen" userId="S::empaulse@hiof.no::abc72909-f519-44c4-ae3a-919f30287538" providerId="AD" clId="Web-{B11FA205-A4C0-D92D-01B5-39930066C2A1}" dt="2021-12-06T15:21:55.484" v="480"/>
          <ac:spMkLst>
            <pc:docMk/>
            <pc:sldMk cId="3982209997" sldId="274"/>
            <ac:spMk id="2" creationId="{ED38634F-A685-47AF-AE67-35A2A256E81E}"/>
          </ac:spMkLst>
        </pc:spChg>
        <pc:spChg chg="mod ord">
          <ac:chgData name="Eric Michael Lea Paulsen" userId="S::empaulse@hiof.no::abc72909-f519-44c4-ae3a-919f30287538" providerId="AD" clId="Web-{B11FA205-A4C0-D92D-01B5-39930066C2A1}" dt="2021-12-06T15:21:55.484" v="480"/>
          <ac:spMkLst>
            <pc:docMk/>
            <pc:sldMk cId="3982209997" sldId="274"/>
            <ac:spMk id="7" creationId="{0AAE060A-9DFD-4F9A-9CDA-8374CC29EA1E}"/>
          </ac:spMkLst>
        </pc:spChg>
      </pc:sldChg>
      <pc:sldChg chg="modSp mod modClrScheme chgLayout">
        <pc:chgData name="Eric Michael Lea Paulsen" userId="S::empaulse@hiof.no::abc72909-f519-44c4-ae3a-919f30287538" providerId="AD" clId="Web-{B11FA205-A4C0-D92D-01B5-39930066C2A1}" dt="2021-12-06T15:21:55.484" v="480"/>
        <pc:sldMkLst>
          <pc:docMk/>
          <pc:sldMk cId="114242225" sldId="275"/>
        </pc:sldMkLst>
        <pc:spChg chg="mod ord">
          <ac:chgData name="Eric Michael Lea Paulsen" userId="S::empaulse@hiof.no::abc72909-f519-44c4-ae3a-919f30287538" providerId="AD" clId="Web-{B11FA205-A4C0-D92D-01B5-39930066C2A1}" dt="2021-12-06T15:21:55.484" v="480"/>
          <ac:spMkLst>
            <pc:docMk/>
            <pc:sldMk cId="114242225" sldId="275"/>
            <ac:spMk id="2" creationId="{B5092F76-8AAA-43FE-9A6A-C19A70BA68C4}"/>
          </ac:spMkLst>
        </pc:spChg>
      </pc:sldChg>
      <pc:sldChg chg="modSp mod modClrScheme chgLayout">
        <pc:chgData name="Eric Michael Lea Paulsen" userId="S::empaulse@hiof.no::abc72909-f519-44c4-ae3a-919f30287538" providerId="AD" clId="Web-{B11FA205-A4C0-D92D-01B5-39930066C2A1}" dt="2021-12-06T17:47:10.394" v="601" actId="20577"/>
        <pc:sldMkLst>
          <pc:docMk/>
          <pc:sldMk cId="2813769825" sldId="276"/>
        </pc:sldMkLst>
        <pc:spChg chg="mod ord">
          <ac:chgData name="Eric Michael Lea Paulsen" userId="S::empaulse@hiof.no::abc72909-f519-44c4-ae3a-919f30287538" providerId="AD" clId="Web-{B11FA205-A4C0-D92D-01B5-39930066C2A1}" dt="2021-12-06T17:47:10.394" v="601" actId="20577"/>
          <ac:spMkLst>
            <pc:docMk/>
            <pc:sldMk cId="2813769825" sldId="276"/>
            <ac:spMk id="2" creationId="{7AD5CFFC-6823-46D6-955E-23D69ED603E5}"/>
          </ac:spMkLst>
        </pc:spChg>
        <pc:spChg chg="mod ord">
          <ac:chgData name="Eric Michael Lea Paulsen" userId="S::empaulse@hiof.no::abc72909-f519-44c4-ae3a-919f30287538" providerId="AD" clId="Web-{B11FA205-A4C0-D92D-01B5-39930066C2A1}" dt="2021-12-06T15:21:55.484" v="480"/>
          <ac:spMkLst>
            <pc:docMk/>
            <pc:sldMk cId="2813769825" sldId="276"/>
            <ac:spMk id="3" creationId="{3029E116-10B0-4CA6-9A2F-9B8F6F303864}"/>
          </ac:spMkLst>
        </pc:spChg>
      </pc:sldChg>
      <pc:sldChg chg="modSp mod modClrScheme chgLayout">
        <pc:chgData name="Eric Michael Lea Paulsen" userId="S::empaulse@hiof.no::abc72909-f519-44c4-ae3a-919f30287538" providerId="AD" clId="Web-{B11FA205-A4C0-D92D-01B5-39930066C2A1}" dt="2021-12-06T15:21:55.484" v="480"/>
        <pc:sldMkLst>
          <pc:docMk/>
          <pc:sldMk cId="2454804244" sldId="279"/>
        </pc:sldMkLst>
        <pc:spChg chg="mod ord">
          <ac:chgData name="Eric Michael Lea Paulsen" userId="S::empaulse@hiof.no::abc72909-f519-44c4-ae3a-919f30287538" providerId="AD" clId="Web-{B11FA205-A4C0-D92D-01B5-39930066C2A1}" dt="2021-12-06T15:21:55.484" v="480"/>
          <ac:spMkLst>
            <pc:docMk/>
            <pc:sldMk cId="2454804244" sldId="279"/>
            <ac:spMk id="2" creationId="{1006A5F4-5EDA-4171-B086-E0303363DEE2}"/>
          </ac:spMkLst>
        </pc:spChg>
        <pc:spChg chg="mod ord">
          <ac:chgData name="Eric Michael Lea Paulsen" userId="S::empaulse@hiof.no::abc72909-f519-44c4-ae3a-919f30287538" providerId="AD" clId="Web-{B11FA205-A4C0-D92D-01B5-39930066C2A1}" dt="2021-12-06T15:21:55.484" v="480"/>
          <ac:spMkLst>
            <pc:docMk/>
            <pc:sldMk cId="2454804244" sldId="279"/>
            <ac:spMk id="3" creationId="{4B07D920-B63E-45C1-8270-AE80FA2753C4}"/>
          </ac:spMkLst>
        </pc:spChg>
      </pc:sldChg>
      <pc:sldChg chg="modSp mod modClrScheme chgLayout">
        <pc:chgData name="Eric Michael Lea Paulsen" userId="S::empaulse@hiof.no::abc72909-f519-44c4-ae3a-919f30287538" providerId="AD" clId="Web-{B11FA205-A4C0-D92D-01B5-39930066C2A1}" dt="2021-12-06T15:21:55.484" v="480"/>
        <pc:sldMkLst>
          <pc:docMk/>
          <pc:sldMk cId="1125581465" sldId="280"/>
        </pc:sldMkLst>
        <pc:spChg chg="mod ord">
          <ac:chgData name="Eric Michael Lea Paulsen" userId="S::empaulse@hiof.no::abc72909-f519-44c4-ae3a-919f30287538" providerId="AD" clId="Web-{B11FA205-A4C0-D92D-01B5-39930066C2A1}" dt="2021-12-06T15:21:55.484" v="480"/>
          <ac:spMkLst>
            <pc:docMk/>
            <pc:sldMk cId="1125581465" sldId="280"/>
            <ac:spMk id="3" creationId="{FDAE70E6-7E3F-4859-8BAA-9FA395E424E2}"/>
          </ac:spMkLst>
        </pc:spChg>
        <pc:picChg chg="mod ord">
          <ac:chgData name="Eric Michael Lea Paulsen" userId="S::empaulse@hiof.no::abc72909-f519-44c4-ae3a-919f30287538" providerId="AD" clId="Web-{B11FA205-A4C0-D92D-01B5-39930066C2A1}" dt="2021-12-06T15:21:55.484" v="480"/>
          <ac:picMkLst>
            <pc:docMk/>
            <pc:sldMk cId="1125581465" sldId="280"/>
            <ac:picMk id="4" creationId="{77091746-BB13-46FC-AC57-DD0BE295786C}"/>
          </ac:picMkLst>
        </pc:picChg>
      </pc:sldChg>
      <pc:sldChg chg="modSp mod modClrScheme chgLayout">
        <pc:chgData name="Eric Michael Lea Paulsen" userId="S::empaulse@hiof.no::abc72909-f519-44c4-ae3a-919f30287538" providerId="AD" clId="Web-{B11FA205-A4C0-D92D-01B5-39930066C2A1}" dt="2021-12-06T15:21:55.484" v="480"/>
        <pc:sldMkLst>
          <pc:docMk/>
          <pc:sldMk cId="55288543" sldId="282"/>
        </pc:sldMkLst>
        <pc:spChg chg="mod ord">
          <ac:chgData name="Eric Michael Lea Paulsen" userId="S::empaulse@hiof.no::abc72909-f519-44c4-ae3a-919f30287538" providerId="AD" clId="Web-{B11FA205-A4C0-D92D-01B5-39930066C2A1}" dt="2021-12-06T15:21:55.484" v="480"/>
          <ac:spMkLst>
            <pc:docMk/>
            <pc:sldMk cId="55288543" sldId="282"/>
            <ac:spMk id="2" creationId="{882BD846-600C-4FA1-8619-E608C8FE6DF6}"/>
          </ac:spMkLst>
        </pc:spChg>
        <pc:spChg chg="mod ord">
          <ac:chgData name="Eric Michael Lea Paulsen" userId="S::empaulse@hiof.no::abc72909-f519-44c4-ae3a-919f30287538" providerId="AD" clId="Web-{B11FA205-A4C0-D92D-01B5-39930066C2A1}" dt="2021-12-06T15:21:55.484" v="480"/>
          <ac:spMkLst>
            <pc:docMk/>
            <pc:sldMk cId="55288543" sldId="282"/>
            <ac:spMk id="3" creationId="{606598EB-6A0E-41EA-9A29-9B6C089A9BCC}"/>
          </ac:spMkLst>
        </pc:spChg>
      </pc:sldChg>
      <pc:sldChg chg="modSp mod modClrScheme chgLayout">
        <pc:chgData name="Eric Michael Lea Paulsen" userId="S::empaulse@hiof.no::abc72909-f519-44c4-ae3a-919f30287538" providerId="AD" clId="Web-{B11FA205-A4C0-D92D-01B5-39930066C2A1}" dt="2021-12-06T15:21:55.484" v="480"/>
        <pc:sldMkLst>
          <pc:docMk/>
          <pc:sldMk cId="239720676" sldId="283"/>
        </pc:sldMkLst>
        <pc:spChg chg="mod ord">
          <ac:chgData name="Eric Michael Lea Paulsen" userId="S::empaulse@hiof.no::abc72909-f519-44c4-ae3a-919f30287538" providerId="AD" clId="Web-{B11FA205-A4C0-D92D-01B5-39930066C2A1}" dt="2021-12-06T15:21:55.484" v="480"/>
          <ac:spMkLst>
            <pc:docMk/>
            <pc:sldMk cId="239720676" sldId="283"/>
            <ac:spMk id="2" creationId="{15484408-3A47-4111-B203-3711EB3E68C3}"/>
          </ac:spMkLst>
        </pc:spChg>
        <pc:spChg chg="mod ord">
          <ac:chgData name="Eric Michael Lea Paulsen" userId="S::empaulse@hiof.no::abc72909-f519-44c4-ae3a-919f30287538" providerId="AD" clId="Web-{B11FA205-A4C0-D92D-01B5-39930066C2A1}" dt="2021-12-06T15:21:55.484" v="480"/>
          <ac:spMkLst>
            <pc:docMk/>
            <pc:sldMk cId="239720676" sldId="283"/>
            <ac:spMk id="3" creationId="{2425A2F9-65CA-473F-86EC-ED6E8A9EBE7F}"/>
          </ac:spMkLst>
        </pc:spChg>
      </pc:sldChg>
      <pc:sldChg chg="modSp mod modClrScheme chgLayout">
        <pc:chgData name="Eric Michael Lea Paulsen" userId="S::empaulse@hiof.no::abc72909-f519-44c4-ae3a-919f30287538" providerId="AD" clId="Web-{B11FA205-A4C0-D92D-01B5-39930066C2A1}" dt="2021-12-06T15:21:55.484" v="480"/>
        <pc:sldMkLst>
          <pc:docMk/>
          <pc:sldMk cId="1906277644" sldId="285"/>
        </pc:sldMkLst>
        <pc:spChg chg="mod ord">
          <ac:chgData name="Eric Michael Lea Paulsen" userId="S::empaulse@hiof.no::abc72909-f519-44c4-ae3a-919f30287538" providerId="AD" clId="Web-{B11FA205-A4C0-D92D-01B5-39930066C2A1}" dt="2021-12-06T15:21:55.484" v="480"/>
          <ac:spMkLst>
            <pc:docMk/>
            <pc:sldMk cId="1906277644" sldId="285"/>
            <ac:spMk id="2" creationId="{A6EB766F-CAD8-44D5-8551-53FBD346F2DA}"/>
          </ac:spMkLst>
        </pc:spChg>
      </pc:sldChg>
      <pc:sldChg chg="addSp delSp modSp mod modClrScheme delDesignElem chgLayout">
        <pc:chgData name="Eric Michael Lea Paulsen" userId="S::empaulse@hiof.no::abc72909-f519-44c4-ae3a-919f30287538" providerId="AD" clId="Web-{B11FA205-A4C0-D92D-01B5-39930066C2A1}" dt="2021-12-06T15:21:55.484" v="480"/>
        <pc:sldMkLst>
          <pc:docMk/>
          <pc:sldMk cId="814837739" sldId="286"/>
        </pc:sldMkLst>
        <pc:spChg chg="mod ord">
          <ac:chgData name="Eric Michael Lea Paulsen" userId="S::empaulse@hiof.no::abc72909-f519-44c4-ae3a-919f30287538" providerId="AD" clId="Web-{B11FA205-A4C0-D92D-01B5-39930066C2A1}" dt="2021-12-06T15:21:55.484" v="480"/>
          <ac:spMkLst>
            <pc:docMk/>
            <pc:sldMk cId="814837739" sldId="286"/>
            <ac:spMk id="2" creationId="{F8D8C75B-8497-4E97-8FD5-E53AA7F44B50}"/>
          </ac:spMkLst>
        </pc:spChg>
        <pc:spChg chg="add del">
          <ac:chgData name="Eric Michael Lea Paulsen" userId="S::empaulse@hiof.no::abc72909-f519-44c4-ae3a-919f30287538" providerId="AD" clId="Web-{B11FA205-A4C0-D92D-01B5-39930066C2A1}" dt="2021-12-06T15:21:55.484" v="480"/>
          <ac:spMkLst>
            <pc:docMk/>
            <pc:sldMk cId="814837739" sldId="286"/>
            <ac:spMk id="20" creationId="{E53F4E5A-C9EE-4859-B46B-F018F7D73A03}"/>
          </ac:spMkLst>
        </pc:spChg>
        <pc:spChg chg="mod ord">
          <ac:chgData name="Eric Michael Lea Paulsen" userId="S::empaulse@hiof.no::abc72909-f519-44c4-ae3a-919f30287538" providerId="AD" clId="Web-{B11FA205-A4C0-D92D-01B5-39930066C2A1}" dt="2021-12-06T15:21:55.484" v="480"/>
          <ac:spMkLst>
            <pc:docMk/>
            <pc:sldMk cId="814837739" sldId="286"/>
            <ac:spMk id="22" creationId="{31AD196C-787F-44FF-B4CD-726CD9DA23B9}"/>
          </ac:spMkLst>
        </pc:spChg>
        <pc:cxnChg chg="add del">
          <ac:chgData name="Eric Michael Lea Paulsen" userId="S::empaulse@hiof.no::abc72909-f519-44c4-ae3a-919f30287538" providerId="AD" clId="Web-{B11FA205-A4C0-D92D-01B5-39930066C2A1}" dt="2021-12-06T15:21:55.484" v="480"/>
          <ac:cxnSpMkLst>
            <pc:docMk/>
            <pc:sldMk cId="814837739" sldId="286"/>
            <ac:cxnSpMk id="21" creationId="{041A955B-D579-48FD-A51C-51B0C0B69F9A}"/>
          </ac:cxnSpMkLst>
        </pc:cxnChg>
      </pc:sldChg>
      <pc:sldChg chg="modSp mod modClrScheme chgLayout">
        <pc:chgData name="Eric Michael Lea Paulsen" userId="S::empaulse@hiof.no::abc72909-f519-44c4-ae3a-919f30287538" providerId="AD" clId="Web-{B11FA205-A4C0-D92D-01B5-39930066C2A1}" dt="2021-12-06T15:21:55.484" v="480"/>
        <pc:sldMkLst>
          <pc:docMk/>
          <pc:sldMk cId="230656339" sldId="287"/>
        </pc:sldMkLst>
        <pc:spChg chg="mod ord">
          <ac:chgData name="Eric Michael Lea Paulsen" userId="S::empaulse@hiof.no::abc72909-f519-44c4-ae3a-919f30287538" providerId="AD" clId="Web-{B11FA205-A4C0-D92D-01B5-39930066C2A1}" dt="2021-12-06T15:21:55.484" v="480"/>
          <ac:spMkLst>
            <pc:docMk/>
            <pc:sldMk cId="230656339" sldId="287"/>
            <ac:spMk id="2" creationId="{ED38634F-A685-47AF-AE67-35A2A256E81E}"/>
          </ac:spMkLst>
        </pc:spChg>
        <pc:spChg chg="mod ord">
          <ac:chgData name="Eric Michael Lea Paulsen" userId="S::empaulse@hiof.no::abc72909-f519-44c4-ae3a-919f30287538" providerId="AD" clId="Web-{B11FA205-A4C0-D92D-01B5-39930066C2A1}" dt="2021-12-06T15:21:55.484" v="480"/>
          <ac:spMkLst>
            <pc:docMk/>
            <pc:sldMk cId="230656339" sldId="287"/>
            <ac:spMk id="8" creationId="{4A5E34FA-6EA3-4AE6-AE48-84F15F7E1110}"/>
          </ac:spMkLst>
        </pc:spChg>
      </pc:sldChg>
      <pc:sldChg chg="modSp mod modClrScheme chgLayout">
        <pc:chgData name="Eric Michael Lea Paulsen" userId="S::empaulse@hiof.no::abc72909-f519-44c4-ae3a-919f30287538" providerId="AD" clId="Web-{B11FA205-A4C0-D92D-01B5-39930066C2A1}" dt="2021-12-06T15:21:55.484" v="480"/>
        <pc:sldMkLst>
          <pc:docMk/>
          <pc:sldMk cId="537557613" sldId="288"/>
        </pc:sldMkLst>
        <pc:spChg chg="mod ord">
          <ac:chgData name="Eric Michael Lea Paulsen" userId="S::empaulse@hiof.no::abc72909-f519-44c4-ae3a-919f30287538" providerId="AD" clId="Web-{B11FA205-A4C0-D92D-01B5-39930066C2A1}" dt="2021-12-06T15:21:55.484" v="480"/>
          <ac:spMkLst>
            <pc:docMk/>
            <pc:sldMk cId="537557613" sldId="288"/>
            <ac:spMk id="2" creationId="{6ADE0BAD-0581-4922-A0E6-4E6C12598000}"/>
          </ac:spMkLst>
        </pc:spChg>
        <pc:spChg chg="mod ord">
          <ac:chgData name="Eric Michael Lea Paulsen" userId="S::empaulse@hiof.no::abc72909-f519-44c4-ae3a-919f30287538" providerId="AD" clId="Web-{B11FA205-A4C0-D92D-01B5-39930066C2A1}" dt="2021-12-06T15:21:55.484" v="480"/>
          <ac:spMkLst>
            <pc:docMk/>
            <pc:sldMk cId="537557613" sldId="288"/>
            <ac:spMk id="3" creationId="{4CD602BE-EBCA-45A6-B73F-DFEB825B85C7}"/>
          </ac:spMkLst>
        </pc:spChg>
      </pc:sldChg>
      <pc:sldChg chg="addSp delSp modSp">
        <pc:chgData name="Eric Michael Lea Paulsen" userId="S::empaulse@hiof.no::abc72909-f519-44c4-ae3a-919f30287538" providerId="AD" clId="Web-{B11FA205-A4C0-D92D-01B5-39930066C2A1}" dt="2021-12-06T16:20:31.743" v="591" actId="1076"/>
        <pc:sldMkLst>
          <pc:docMk/>
          <pc:sldMk cId="3193678660" sldId="291"/>
        </pc:sldMkLst>
        <pc:spChg chg="add mod">
          <ac:chgData name="Eric Michael Lea Paulsen" userId="S::empaulse@hiof.no::abc72909-f519-44c4-ae3a-919f30287538" providerId="AD" clId="Web-{B11FA205-A4C0-D92D-01B5-39930066C2A1}" dt="2021-12-06T16:20:31.743" v="591" actId="1076"/>
          <ac:spMkLst>
            <pc:docMk/>
            <pc:sldMk cId="3193678660" sldId="291"/>
            <ac:spMk id="2" creationId="{864AC8ED-8D52-4E16-BC4E-66C539942861}"/>
          </ac:spMkLst>
        </pc:spChg>
        <pc:picChg chg="del">
          <ac:chgData name="Eric Michael Lea Paulsen" userId="S::empaulse@hiof.no::abc72909-f519-44c4-ae3a-919f30287538" providerId="AD" clId="Web-{B11FA205-A4C0-D92D-01B5-39930066C2A1}" dt="2021-12-06T16:20:29.368" v="590"/>
          <ac:picMkLst>
            <pc:docMk/>
            <pc:sldMk cId="3193678660" sldId="291"/>
            <ac:picMk id="11" creationId="{684BA10A-F86B-493B-92AF-72BAEF878D98}"/>
          </ac:picMkLst>
        </pc:picChg>
      </pc:sldChg>
      <pc:sldChg chg="addSp delSp modSp mod setBg addAnim setClrOvrMap">
        <pc:chgData name="Eric Michael Lea Paulsen" userId="S::empaulse@hiof.no::abc72909-f519-44c4-ae3a-919f30287538" providerId="AD" clId="Web-{B11FA205-A4C0-D92D-01B5-39930066C2A1}" dt="2021-12-06T18:23:21.494" v="665" actId="14100"/>
        <pc:sldMkLst>
          <pc:docMk/>
          <pc:sldMk cId="1011519093" sldId="293"/>
        </pc:sldMkLst>
        <pc:spChg chg="mod ord">
          <ac:chgData name="Eric Michael Lea Paulsen" userId="S::empaulse@hiof.no::abc72909-f519-44c4-ae3a-919f30287538" providerId="AD" clId="Web-{B11FA205-A4C0-D92D-01B5-39930066C2A1}" dt="2021-12-06T18:23:17.697" v="663" actId="14100"/>
          <ac:spMkLst>
            <pc:docMk/>
            <pc:sldMk cId="1011519093" sldId="293"/>
            <ac:spMk id="2" creationId="{EF6B71BF-6511-4048-B668-62E51C7C87FB}"/>
          </ac:spMkLst>
        </pc:spChg>
        <pc:spChg chg="del">
          <ac:chgData name="Eric Michael Lea Paulsen" userId="S::empaulse@hiof.no::abc72909-f519-44c4-ae3a-919f30287538" providerId="AD" clId="Web-{B11FA205-A4C0-D92D-01B5-39930066C2A1}" dt="2021-12-06T18:18:53.455" v="610"/>
          <ac:spMkLst>
            <pc:docMk/>
            <pc:sldMk cId="1011519093" sldId="293"/>
            <ac:spMk id="3" creationId="{830AB793-F23F-4C56-AD98-41F1F4000C72}"/>
          </ac:spMkLst>
        </pc:spChg>
        <pc:spChg chg="add del mod">
          <ac:chgData name="Eric Michael Lea Paulsen" userId="S::empaulse@hiof.no::abc72909-f519-44c4-ae3a-919f30287538" providerId="AD" clId="Web-{B11FA205-A4C0-D92D-01B5-39930066C2A1}" dt="2021-12-06T18:20:21.082" v="625"/>
          <ac:spMkLst>
            <pc:docMk/>
            <pc:sldMk cId="1011519093" sldId="293"/>
            <ac:spMk id="4" creationId="{BF805613-A2C1-4E67-85A3-67E8B71DE65D}"/>
          </ac:spMkLst>
        </pc:spChg>
        <pc:spChg chg="add del mod">
          <ac:chgData name="Eric Michael Lea Paulsen" userId="S::empaulse@hiof.no::abc72909-f519-44c4-ae3a-919f30287538" providerId="AD" clId="Web-{B11FA205-A4C0-D92D-01B5-39930066C2A1}" dt="2021-12-06T18:20:05.176" v="620"/>
          <ac:spMkLst>
            <pc:docMk/>
            <pc:sldMk cId="1011519093" sldId="293"/>
            <ac:spMk id="7" creationId="{4D872255-27AA-474A-8673-8EB2A1596E61}"/>
          </ac:spMkLst>
        </pc:spChg>
        <pc:spChg chg="add mod ord">
          <ac:chgData name="Eric Michael Lea Paulsen" userId="S::empaulse@hiof.no::abc72909-f519-44c4-ae3a-919f30287538" providerId="AD" clId="Web-{B11FA205-A4C0-D92D-01B5-39930066C2A1}" dt="2021-12-06T18:23:21.494" v="665" actId="14100"/>
          <ac:spMkLst>
            <pc:docMk/>
            <pc:sldMk cId="1011519093" sldId="293"/>
            <ac:spMk id="10" creationId="{E24FCE94-0E06-45E3-959D-7BBC64968B53}"/>
          </ac:spMkLst>
        </pc:spChg>
        <pc:spChg chg="add del">
          <ac:chgData name="Eric Michael Lea Paulsen" userId="S::empaulse@hiof.no::abc72909-f519-44c4-ae3a-919f30287538" providerId="AD" clId="Web-{B11FA205-A4C0-D92D-01B5-39930066C2A1}" dt="2021-12-06T18:20:21.082" v="624"/>
          <ac:spMkLst>
            <pc:docMk/>
            <pc:sldMk cId="1011519093" sldId="293"/>
            <ac:spMk id="12" creationId="{00509F09-921B-4BAE-AF59-7BD16CEBE903}"/>
          </ac:spMkLst>
        </pc:spChg>
        <pc:spChg chg="add del">
          <ac:chgData name="Eric Michael Lea Paulsen" userId="S::empaulse@hiof.no::abc72909-f519-44c4-ae3a-919f30287538" providerId="AD" clId="Web-{B11FA205-A4C0-D92D-01B5-39930066C2A1}" dt="2021-12-06T18:20:21.082" v="624"/>
          <ac:spMkLst>
            <pc:docMk/>
            <pc:sldMk cId="1011519093" sldId="293"/>
            <ac:spMk id="15" creationId="{D2781DDF-FAC9-41BA-A2E2-B4F31ED7333B}"/>
          </ac:spMkLst>
        </pc:spChg>
        <pc:spChg chg="add del">
          <ac:chgData name="Eric Michael Lea Paulsen" userId="S::empaulse@hiof.no::abc72909-f519-44c4-ae3a-919f30287538" providerId="AD" clId="Web-{B11FA205-A4C0-D92D-01B5-39930066C2A1}" dt="2021-12-06T18:20:21.082" v="624"/>
          <ac:spMkLst>
            <pc:docMk/>
            <pc:sldMk cId="1011519093" sldId="293"/>
            <ac:spMk id="17" creationId="{EFB0C39A-F8CA-4A79-AFFC-E9780FB1991A}"/>
          </ac:spMkLst>
        </pc:spChg>
        <pc:spChg chg="add del">
          <ac:chgData name="Eric Michael Lea Paulsen" userId="S::empaulse@hiof.no::abc72909-f519-44c4-ae3a-919f30287538" providerId="AD" clId="Web-{B11FA205-A4C0-D92D-01B5-39930066C2A1}" dt="2021-12-06T18:20:21.082" v="624"/>
          <ac:spMkLst>
            <pc:docMk/>
            <pc:sldMk cId="1011519093" sldId="293"/>
            <ac:spMk id="19" creationId="{948C6639-F651-4D15-A695-E9D03BB2AEDE}"/>
          </ac:spMkLst>
        </pc:spChg>
        <pc:picChg chg="add del mod ord">
          <ac:chgData name="Eric Michael Lea Paulsen" userId="S::empaulse@hiof.no::abc72909-f519-44c4-ae3a-919f30287538" providerId="AD" clId="Web-{B11FA205-A4C0-D92D-01B5-39930066C2A1}" dt="2021-12-06T18:18:57.783" v="619"/>
          <ac:picMkLst>
            <pc:docMk/>
            <pc:sldMk cId="1011519093" sldId="293"/>
            <ac:picMk id="5" creationId="{BB7BB88B-6C3F-4AEB-9181-A7459D1B1B20}"/>
          </ac:picMkLst>
        </pc:picChg>
        <pc:picChg chg="add del mod ord">
          <ac:chgData name="Eric Michael Lea Paulsen" userId="S::empaulse@hiof.no::abc72909-f519-44c4-ae3a-919f30287538" providerId="AD" clId="Web-{B11FA205-A4C0-D92D-01B5-39930066C2A1}" dt="2021-12-06T18:20:24.895" v="626"/>
          <ac:picMkLst>
            <pc:docMk/>
            <pc:sldMk cId="1011519093" sldId="293"/>
            <ac:picMk id="8" creationId="{E89CC521-C379-4421-80B0-266DCA89B0A9}"/>
          </ac:picMkLst>
        </pc:picChg>
        <pc:picChg chg="add del mod">
          <ac:chgData name="Eric Michael Lea Paulsen" userId="S::empaulse@hiof.no::abc72909-f519-44c4-ae3a-919f30287538" providerId="AD" clId="Web-{B11FA205-A4C0-D92D-01B5-39930066C2A1}" dt="2021-12-06T18:21:09.334" v="630"/>
          <ac:picMkLst>
            <pc:docMk/>
            <pc:sldMk cId="1011519093" sldId="293"/>
            <ac:picMk id="9" creationId="{27398A9B-5B9F-42A3-A423-85A78C9E9D58}"/>
          </ac:picMkLst>
        </pc:picChg>
        <pc:picChg chg="add del mod">
          <ac:chgData name="Eric Michael Lea Paulsen" userId="S::empaulse@hiof.no::abc72909-f519-44c4-ae3a-919f30287538" providerId="AD" clId="Web-{B11FA205-A4C0-D92D-01B5-39930066C2A1}" dt="2021-12-06T18:21:48.257" v="634"/>
          <ac:picMkLst>
            <pc:docMk/>
            <pc:sldMk cId="1011519093" sldId="293"/>
            <ac:picMk id="11" creationId="{03D73254-B963-42EA-8D96-DE3DC266DA67}"/>
          </ac:picMkLst>
        </pc:picChg>
        <pc:picChg chg="add mod">
          <ac:chgData name="Eric Michael Lea Paulsen" userId="S::empaulse@hiof.no::abc72909-f519-44c4-ae3a-919f30287538" providerId="AD" clId="Web-{B11FA205-A4C0-D92D-01B5-39930066C2A1}" dt="2021-12-06T18:22:50.524" v="655" actId="1076"/>
          <ac:picMkLst>
            <pc:docMk/>
            <pc:sldMk cId="1011519093" sldId="293"/>
            <ac:picMk id="13" creationId="{BC8EB360-1AD4-4703-AAA3-C8DFBF043254}"/>
          </ac:picMkLst>
        </pc:picChg>
      </pc:sldChg>
      <pc:sldMasterChg chg="add del addSldLayout delSldLayout">
        <pc:chgData name="Eric Michael Lea Paulsen" userId="S::empaulse@hiof.no::abc72909-f519-44c4-ae3a-919f30287538" providerId="AD" clId="Web-{B11FA205-A4C0-D92D-01B5-39930066C2A1}" dt="2021-12-06T15:21:55.484" v="480"/>
        <pc:sldMasterMkLst>
          <pc:docMk/>
          <pc:sldMasterMk cId="332572400" sldId="2147483744"/>
        </pc:sldMasterMkLst>
        <pc:sldLayoutChg chg="add del">
          <pc:chgData name="Eric Michael Lea Paulsen" userId="S::empaulse@hiof.no::abc72909-f519-44c4-ae3a-919f30287538" providerId="AD" clId="Web-{B11FA205-A4C0-D92D-01B5-39930066C2A1}" dt="2021-12-06T15:21:55.484" v="480"/>
          <pc:sldLayoutMkLst>
            <pc:docMk/>
            <pc:sldMasterMk cId="332572400" sldId="2147483732"/>
            <pc:sldLayoutMk cId="1487560177" sldId="2147483733"/>
          </pc:sldLayoutMkLst>
        </pc:sldLayoutChg>
        <pc:sldLayoutChg chg="add del">
          <pc:chgData name="Eric Michael Lea Paulsen" userId="S::empaulse@hiof.no::abc72909-f519-44c4-ae3a-919f30287538" providerId="AD" clId="Web-{B11FA205-A4C0-D92D-01B5-39930066C2A1}" dt="2021-12-06T15:21:55.484" v="480"/>
          <pc:sldLayoutMkLst>
            <pc:docMk/>
            <pc:sldMasterMk cId="332572400" sldId="2147483732"/>
            <pc:sldLayoutMk cId="2414091571" sldId="2147483734"/>
          </pc:sldLayoutMkLst>
        </pc:sldLayoutChg>
        <pc:sldLayoutChg chg="add del">
          <pc:chgData name="Eric Michael Lea Paulsen" userId="S::empaulse@hiof.no::abc72909-f519-44c4-ae3a-919f30287538" providerId="AD" clId="Web-{B11FA205-A4C0-D92D-01B5-39930066C2A1}" dt="2021-12-06T15:21:55.484" v="480"/>
          <pc:sldLayoutMkLst>
            <pc:docMk/>
            <pc:sldMasterMk cId="332572400" sldId="2147483732"/>
            <pc:sldLayoutMk cId="3352435867" sldId="2147483735"/>
          </pc:sldLayoutMkLst>
        </pc:sldLayoutChg>
        <pc:sldLayoutChg chg="add del">
          <pc:chgData name="Eric Michael Lea Paulsen" userId="S::empaulse@hiof.no::abc72909-f519-44c4-ae3a-919f30287538" providerId="AD" clId="Web-{B11FA205-A4C0-D92D-01B5-39930066C2A1}" dt="2021-12-06T15:21:55.484" v="480"/>
          <pc:sldLayoutMkLst>
            <pc:docMk/>
            <pc:sldMasterMk cId="332572400" sldId="2147483732"/>
            <pc:sldLayoutMk cId="595660286" sldId="2147483736"/>
          </pc:sldLayoutMkLst>
        </pc:sldLayoutChg>
        <pc:sldLayoutChg chg="add del">
          <pc:chgData name="Eric Michael Lea Paulsen" userId="S::empaulse@hiof.no::abc72909-f519-44c4-ae3a-919f30287538" providerId="AD" clId="Web-{B11FA205-A4C0-D92D-01B5-39930066C2A1}" dt="2021-12-06T15:21:55.484" v="480"/>
          <pc:sldLayoutMkLst>
            <pc:docMk/>
            <pc:sldMasterMk cId="332572400" sldId="2147483732"/>
            <pc:sldLayoutMk cId="1032757319" sldId="2147483737"/>
          </pc:sldLayoutMkLst>
        </pc:sldLayoutChg>
        <pc:sldLayoutChg chg="add del">
          <pc:chgData name="Eric Michael Lea Paulsen" userId="S::empaulse@hiof.no::abc72909-f519-44c4-ae3a-919f30287538" providerId="AD" clId="Web-{B11FA205-A4C0-D92D-01B5-39930066C2A1}" dt="2021-12-06T15:21:55.484" v="480"/>
          <pc:sldLayoutMkLst>
            <pc:docMk/>
            <pc:sldMasterMk cId="332572400" sldId="2147483732"/>
            <pc:sldLayoutMk cId="1927345355" sldId="2147483738"/>
          </pc:sldLayoutMkLst>
        </pc:sldLayoutChg>
        <pc:sldLayoutChg chg="add del">
          <pc:chgData name="Eric Michael Lea Paulsen" userId="S::empaulse@hiof.no::abc72909-f519-44c4-ae3a-919f30287538" providerId="AD" clId="Web-{B11FA205-A4C0-D92D-01B5-39930066C2A1}" dt="2021-12-06T15:21:55.484" v="480"/>
          <pc:sldLayoutMkLst>
            <pc:docMk/>
            <pc:sldMasterMk cId="332572400" sldId="2147483732"/>
            <pc:sldLayoutMk cId="312895426" sldId="2147483739"/>
          </pc:sldLayoutMkLst>
        </pc:sldLayoutChg>
        <pc:sldLayoutChg chg="add del">
          <pc:chgData name="Eric Michael Lea Paulsen" userId="S::empaulse@hiof.no::abc72909-f519-44c4-ae3a-919f30287538" providerId="AD" clId="Web-{B11FA205-A4C0-D92D-01B5-39930066C2A1}" dt="2021-12-06T15:21:55.484" v="480"/>
          <pc:sldLayoutMkLst>
            <pc:docMk/>
            <pc:sldMasterMk cId="332572400" sldId="2147483732"/>
            <pc:sldLayoutMk cId="1565365394" sldId="2147483740"/>
          </pc:sldLayoutMkLst>
        </pc:sldLayoutChg>
        <pc:sldLayoutChg chg="add del">
          <pc:chgData name="Eric Michael Lea Paulsen" userId="S::empaulse@hiof.no::abc72909-f519-44c4-ae3a-919f30287538" providerId="AD" clId="Web-{B11FA205-A4C0-D92D-01B5-39930066C2A1}" dt="2021-12-06T15:21:55.484" v="480"/>
          <pc:sldLayoutMkLst>
            <pc:docMk/>
            <pc:sldMasterMk cId="332572400" sldId="2147483732"/>
            <pc:sldLayoutMk cId="1910537396" sldId="2147483741"/>
          </pc:sldLayoutMkLst>
        </pc:sldLayoutChg>
        <pc:sldLayoutChg chg="add del">
          <pc:chgData name="Eric Michael Lea Paulsen" userId="S::empaulse@hiof.no::abc72909-f519-44c4-ae3a-919f30287538" providerId="AD" clId="Web-{B11FA205-A4C0-D92D-01B5-39930066C2A1}" dt="2021-12-06T15:21:55.484" v="480"/>
          <pc:sldLayoutMkLst>
            <pc:docMk/>
            <pc:sldMasterMk cId="332572400" sldId="2147483732"/>
            <pc:sldLayoutMk cId="2835358229" sldId="2147483742"/>
          </pc:sldLayoutMkLst>
        </pc:sldLayoutChg>
        <pc:sldLayoutChg chg="add del">
          <pc:chgData name="Eric Michael Lea Paulsen" userId="S::empaulse@hiof.no::abc72909-f519-44c4-ae3a-919f30287538" providerId="AD" clId="Web-{B11FA205-A4C0-D92D-01B5-39930066C2A1}" dt="2021-12-06T15:21:55.484" v="480"/>
          <pc:sldLayoutMkLst>
            <pc:docMk/>
            <pc:sldMasterMk cId="332572400" sldId="2147483732"/>
            <pc:sldLayoutMk cId="421540131" sldId="2147483743"/>
          </pc:sldLayoutMkLst>
        </pc:sldLayoutChg>
      </pc:sldMasterChg>
      <pc:sldMasterChg chg="add del addSldLayout delSldLayout modSldLayout">
        <pc:chgData name="Eric Michael Lea Paulsen" userId="S::empaulse@hiof.no::abc72909-f519-44c4-ae3a-919f30287538" providerId="AD" clId="Web-{B11FA205-A4C0-D92D-01B5-39930066C2A1}" dt="2021-12-06T15:21:55.484" v="480"/>
        <pc:sldMasterMkLst>
          <pc:docMk/>
          <pc:sldMasterMk cId="526952333" sldId="2147483744"/>
        </pc:sldMasterMkLst>
        <pc:sldLayoutChg chg="add del mod replId">
          <pc:chgData name="Eric Michael Lea Paulsen" userId="S::empaulse@hiof.no::abc72909-f519-44c4-ae3a-919f30287538" providerId="AD" clId="Web-{B11FA205-A4C0-D92D-01B5-39930066C2A1}" dt="2021-12-06T15:21:55.484" v="480"/>
          <pc:sldLayoutMkLst>
            <pc:docMk/>
            <pc:sldMasterMk cId="526952333" sldId="2147483744"/>
            <pc:sldLayoutMk cId="3499836241" sldId="2147483745"/>
          </pc:sldLayoutMkLst>
        </pc:sldLayoutChg>
        <pc:sldLayoutChg chg="add del mod replId">
          <pc:chgData name="Eric Michael Lea Paulsen" userId="S::empaulse@hiof.no::abc72909-f519-44c4-ae3a-919f30287538" providerId="AD" clId="Web-{B11FA205-A4C0-D92D-01B5-39930066C2A1}" dt="2021-12-06T15:21:55.484" v="480"/>
          <pc:sldLayoutMkLst>
            <pc:docMk/>
            <pc:sldMasterMk cId="526952333" sldId="2147483744"/>
            <pc:sldLayoutMk cId="422946112" sldId="2147483746"/>
          </pc:sldLayoutMkLst>
        </pc:sldLayoutChg>
        <pc:sldLayoutChg chg="add del mod replId">
          <pc:chgData name="Eric Michael Lea Paulsen" userId="S::empaulse@hiof.no::abc72909-f519-44c4-ae3a-919f30287538" providerId="AD" clId="Web-{B11FA205-A4C0-D92D-01B5-39930066C2A1}" dt="2021-12-06T15:21:55.484" v="480"/>
          <pc:sldLayoutMkLst>
            <pc:docMk/>
            <pc:sldMasterMk cId="526952333" sldId="2147483744"/>
            <pc:sldLayoutMk cId="3962945081" sldId="2147483747"/>
          </pc:sldLayoutMkLst>
        </pc:sldLayoutChg>
        <pc:sldLayoutChg chg="add del mod replId">
          <pc:chgData name="Eric Michael Lea Paulsen" userId="S::empaulse@hiof.no::abc72909-f519-44c4-ae3a-919f30287538" providerId="AD" clId="Web-{B11FA205-A4C0-D92D-01B5-39930066C2A1}" dt="2021-12-06T15:21:55.484" v="480"/>
          <pc:sldLayoutMkLst>
            <pc:docMk/>
            <pc:sldMasterMk cId="526952333" sldId="2147483744"/>
            <pc:sldLayoutMk cId="1567931739" sldId="2147483748"/>
          </pc:sldLayoutMkLst>
        </pc:sldLayoutChg>
        <pc:sldLayoutChg chg="add del mod replId">
          <pc:chgData name="Eric Michael Lea Paulsen" userId="S::empaulse@hiof.no::abc72909-f519-44c4-ae3a-919f30287538" providerId="AD" clId="Web-{B11FA205-A4C0-D92D-01B5-39930066C2A1}" dt="2021-12-06T15:21:55.484" v="480"/>
          <pc:sldLayoutMkLst>
            <pc:docMk/>
            <pc:sldMasterMk cId="526952333" sldId="2147483744"/>
            <pc:sldLayoutMk cId="3357151225" sldId="2147483749"/>
          </pc:sldLayoutMkLst>
        </pc:sldLayoutChg>
        <pc:sldLayoutChg chg="add del mod replId">
          <pc:chgData name="Eric Michael Lea Paulsen" userId="S::empaulse@hiof.no::abc72909-f519-44c4-ae3a-919f30287538" providerId="AD" clId="Web-{B11FA205-A4C0-D92D-01B5-39930066C2A1}" dt="2021-12-06T15:21:55.484" v="480"/>
          <pc:sldLayoutMkLst>
            <pc:docMk/>
            <pc:sldMasterMk cId="526952333" sldId="2147483744"/>
            <pc:sldLayoutMk cId="2791398645" sldId="2147483750"/>
          </pc:sldLayoutMkLst>
        </pc:sldLayoutChg>
        <pc:sldLayoutChg chg="add del mod replId">
          <pc:chgData name="Eric Michael Lea Paulsen" userId="S::empaulse@hiof.no::abc72909-f519-44c4-ae3a-919f30287538" providerId="AD" clId="Web-{B11FA205-A4C0-D92D-01B5-39930066C2A1}" dt="2021-12-06T15:21:55.484" v="480"/>
          <pc:sldLayoutMkLst>
            <pc:docMk/>
            <pc:sldMasterMk cId="526952333" sldId="2147483744"/>
            <pc:sldLayoutMk cId="16291766" sldId="2147483751"/>
          </pc:sldLayoutMkLst>
        </pc:sldLayoutChg>
        <pc:sldLayoutChg chg="add del mod replId">
          <pc:chgData name="Eric Michael Lea Paulsen" userId="S::empaulse@hiof.no::abc72909-f519-44c4-ae3a-919f30287538" providerId="AD" clId="Web-{B11FA205-A4C0-D92D-01B5-39930066C2A1}" dt="2021-12-06T15:21:55.484" v="480"/>
          <pc:sldLayoutMkLst>
            <pc:docMk/>
            <pc:sldMasterMk cId="526952333" sldId="2147483744"/>
            <pc:sldLayoutMk cId="155393509" sldId="2147483752"/>
          </pc:sldLayoutMkLst>
        </pc:sldLayoutChg>
        <pc:sldLayoutChg chg="add del mod replId">
          <pc:chgData name="Eric Michael Lea Paulsen" userId="S::empaulse@hiof.no::abc72909-f519-44c4-ae3a-919f30287538" providerId="AD" clId="Web-{B11FA205-A4C0-D92D-01B5-39930066C2A1}" dt="2021-12-06T15:21:55.484" v="480"/>
          <pc:sldLayoutMkLst>
            <pc:docMk/>
            <pc:sldMasterMk cId="526952333" sldId="2147483744"/>
            <pc:sldLayoutMk cId="3787459866" sldId="2147483753"/>
          </pc:sldLayoutMkLst>
        </pc:sldLayoutChg>
        <pc:sldLayoutChg chg="add del mod replId">
          <pc:chgData name="Eric Michael Lea Paulsen" userId="S::empaulse@hiof.no::abc72909-f519-44c4-ae3a-919f30287538" providerId="AD" clId="Web-{B11FA205-A4C0-D92D-01B5-39930066C2A1}" dt="2021-12-06T15:21:55.484" v="480"/>
          <pc:sldLayoutMkLst>
            <pc:docMk/>
            <pc:sldMasterMk cId="526952333" sldId="2147483744"/>
            <pc:sldLayoutMk cId="3755257012" sldId="2147483754"/>
          </pc:sldLayoutMkLst>
        </pc:sldLayoutChg>
        <pc:sldLayoutChg chg="add del mod replId">
          <pc:chgData name="Eric Michael Lea Paulsen" userId="S::empaulse@hiof.no::abc72909-f519-44c4-ae3a-919f30287538" providerId="AD" clId="Web-{B11FA205-A4C0-D92D-01B5-39930066C2A1}" dt="2021-12-06T15:21:55.484" v="480"/>
          <pc:sldLayoutMkLst>
            <pc:docMk/>
            <pc:sldMasterMk cId="526952333" sldId="2147483744"/>
            <pc:sldLayoutMk cId="1532313807" sldId="2147483755"/>
          </pc:sldLayoutMkLst>
        </pc:sldLayoutChg>
      </pc:sldMasterChg>
    </pc:docChg>
  </pc:docChgLst>
  <pc:docChgLst>
    <pc:chgData name="Eric Michael Lea Paulsen" userId="S::empaulse@hiof.no::abc72909-f519-44c4-ae3a-919f30287538" providerId="AD" clId="Web-{F3C41124-E31C-5F7E-BA59-00A4C34FD85E}"/>
    <pc:docChg chg="modSld">
      <pc:chgData name="Eric Michael Lea Paulsen" userId="S::empaulse@hiof.no::abc72909-f519-44c4-ae3a-919f30287538" providerId="AD" clId="Web-{F3C41124-E31C-5F7E-BA59-00A4C34FD85E}" dt="2021-12-07T00:31:46.266" v="1" actId="20577"/>
      <pc:docMkLst>
        <pc:docMk/>
      </pc:docMkLst>
      <pc:sldChg chg="modSp">
        <pc:chgData name="Eric Michael Lea Paulsen" userId="S::empaulse@hiof.no::abc72909-f519-44c4-ae3a-919f30287538" providerId="AD" clId="Web-{F3C41124-E31C-5F7E-BA59-00A4C34FD85E}" dt="2021-12-07T00:31:46.266" v="1" actId="20577"/>
        <pc:sldMkLst>
          <pc:docMk/>
          <pc:sldMk cId="1011519093" sldId="293"/>
        </pc:sldMkLst>
        <pc:spChg chg="mod">
          <ac:chgData name="Eric Michael Lea Paulsen" userId="S::empaulse@hiof.no::abc72909-f519-44c4-ae3a-919f30287538" providerId="AD" clId="Web-{F3C41124-E31C-5F7E-BA59-00A4C34FD85E}" dt="2021-12-07T00:31:46.266" v="1" actId="20577"/>
          <ac:spMkLst>
            <pc:docMk/>
            <pc:sldMk cId="1011519093" sldId="293"/>
            <ac:spMk id="10" creationId="{E24FCE94-0E06-45E3-959D-7BBC64968B53}"/>
          </ac:spMkLst>
        </pc:spChg>
      </pc:sldChg>
    </pc:docChg>
  </pc:docChgLst>
  <pc:docChgLst>
    <pc:chgData name="Gjestebruker" userId="S::urn:spo:anon#c757ab52e54f3d4aff469cee99424e895bca458da1103dc50457c1e9612a0f6f::" providerId="AD" clId="Web-{BF50C78A-5CD2-F31F-418A-01FF49048831}"/>
    <pc:docChg chg="modSld">
      <pc:chgData name="Gjestebruker" userId="S::urn:spo:anon#c757ab52e54f3d4aff469cee99424e895bca458da1103dc50457c1e9612a0f6f::" providerId="AD" clId="Web-{BF50C78A-5CD2-F31F-418A-01FF49048831}" dt="2021-12-06T18:11:48.887" v="20" actId="20577"/>
      <pc:docMkLst>
        <pc:docMk/>
      </pc:docMkLst>
      <pc:sldChg chg="modSp">
        <pc:chgData name="Gjestebruker" userId="S::urn:spo:anon#c757ab52e54f3d4aff469cee99424e895bca458da1103dc50457c1e9612a0f6f::" providerId="AD" clId="Web-{BF50C78A-5CD2-F31F-418A-01FF49048831}" dt="2021-12-06T18:11:48.887" v="20" actId="20577"/>
        <pc:sldMkLst>
          <pc:docMk/>
          <pc:sldMk cId="2454804244" sldId="279"/>
        </pc:sldMkLst>
        <pc:spChg chg="mod">
          <ac:chgData name="Gjestebruker" userId="S::urn:spo:anon#c757ab52e54f3d4aff469cee99424e895bca458da1103dc50457c1e9612a0f6f::" providerId="AD" clId="Web-{BF50C78A-5CD2-F31F-418A-01FF49048831}" dt="2021-12-06T18:11:48.887" v="20" actId="20577"/>
          <ac:spMkLst>
            <pc:docMk/>
            <pc:sldMk cId="2454804244" sldId="279"/>
            <ac:spMk id="3" creationId="{4B07D920-B63E-45C1-8270-AE80FA2753C4}"/>
          </ac:spMkLst>
        </pc:spChg>
      </pc:sldChg>
    </pc:docChg>
  </pc:docChgLst>
  <pc:docChgLst>
    <pc:chgData name="Gjestebruker" userId="S::urn:spo:anon#c757ab52e54f3d4aff469cee99424e895bca458da1103dc50457c1e9612a0f6f::" providerId="AD" clId="Web-{DF55CCE3-172D-9D16-8703-E5003E3495FB}"/>
    <pc:docChg chg="modSld">
      <pc:chgData name="Gjestebruker" userId="S::urn:spo:anon#c757ab52e54f3d4aff469cee99424e895bca458da1103dc50457c1e9612a0f6f::" providerId="AD" clId="Web-{DF55CCE3-172D-9D16-8703-E5003E3495FB}" dt="2021-12-07T22:59:25.647" v="28"/>
      <pc:docMkLst>
        <pc:docMk/>
      </pc:docMkLst>
      <pc:sldChg chg="addSp modSp">
        <pc:chgData name="Gjestebruker" userId="S::urn:spo:anon#c757ab52e54f3d4aff469cee99424e895bca458da1103dc50457c1e9612a0f6f::" providerId="AD" clId="Web-{DF55CCE3-172D-9D16-8703-E5003E3495FB}" dt="2021-12-07T22:57:49.973" v="5" actId="1076"/>
        <pc:sldMkLst>
          <pc:docMk/>
          <pc:sldMk cId="4253124984" sldId="256"/>
        </pc:sldMkLst>
        <pc:picChg chg="add mod">
          <ac:chgData name="Gjestebruker" userId="S::urn:spo:anon#c757ab52e54f3d4aff469cee99424e895bca458da1103dc50457c1e9612a0f6f::" providerId="AD" clId="Web-{DF55CCE3-172D-9D16-8703-E5003E3495FB}" dt="2021-12-07T22:57:49.973" v="5" actId="1076"/>
          <ac:picMkLst>
            <pc:docMk/>
            <pc:sldMk cId="4253124984" sldId="256"/>
            <ac:picMk id="5" creationId="{0A8D4862-9B71-40E0-A5FF-ED5B85A0AF90}"/>
          </ac:picMkLst>
        </pc:picChg>
      </pc:sldChg>
      <pc:sldChg chg="addSp">
        <pc:chgData name="Gjestebruker" userId="S::urn:spo:anon#c757ab52e54f3d4aff469cee99424e895bca458da1103dc50457c1e9612a0f6f::" providerId="AD" clId="Web-{DF55CCE3-172D-9D16-8703-E5003E3495FB}" dt="2021-12-07T22:58:05.208" v="6"/>
        <pc:sldMkLst>
          <pc:docMk/>
          <pc:sldMk cId="62232617" sldId="260"/>
        </pc:sldMkLst>
        <pc:picChg chg="add">
          <ac:chgData name="Gjestebruker" userId="S::urn:spo:anon#c757ab52e54f3d4aff469cee99424e895bca458da1103dc50457c1e9612a0f6f::" providerId="AD" clId="Web-{DF55CCE3-172D-9D16-8703-E5003E3495FB}" dt="2021-12-07T22:58:05.208" v="6"/>
          <ac:picMkLst>
            <pc:docMk/>
            <pc:sldMk cId="62232617" sldId="260"/>
            <ac:picMk id="5" creationId="{1BF70828-C336-4DD3-B7D1-8CD9B1490A25}"/>
          </ac:picMkLst>
        </pc:picChg>
      </pc:sldChg>
      <pc:sldChg chg="addSp">
        <pc:chgData name="Gjestebruker" userId="S::urn:spo:anon#c757ab52e54f3d4aff469cee99424e895bca458da1103dc50457c1e9612a0f6f::" providerId="AD" clId="Web-{DF55CCE3-172D-9D16-8703-E5003E3495FB}" dt="2021-12-07T22:58:16.849" v="8"/>
        <pc:sldMkLst>
          <pc:docMk/>
          <pc:sldMk cId="2350832007" sldId="261"/>
        </pc:sldMkLst>
        <pc:picChg chg="add">
          <ac:chgData name="Gjestebruker" userId="S::urn:spo:anon#c757ab52e54f3d4aff469cee99424e895bca458da1103dc50457c1e9612a0f6f::" providerId="AD" clId="Web-{DF55CCE3-172D-9D16-8703-E5003E3495FB}" dt="2021-12-07T22:58:16.849" v="8"/>
          <ac:picMkLst>
            <pc:docMk/>
            <pc:sldMk cId="2350832007" sldId="261"/>
            <ac:picMk id="8" creationId="{6359C3FB-EA0A-4C5A-991D-BB438361268F}"/>
          </ac:picMkLst>
        </pc:picChg>
      </pc:sldChg>
      <pc:sldChg chg="addSp">
        <pc:chgData name="Gjestebruker" userId="S::urn:spo:anon#c757ab52e54f3d4aff469cee99424e895bca458da1103dc50457c1e9612a0f6f::" providerId="AD" clId="Web-{DF55CCE3-172D-9D16-8703-E5003E3495FB}" dt="2021-12-07T22:58:42.162" v="14"/>
        <pc:sldMkLst>
          <pc:docMk/>
          <pc:sldMk cId="3862396198" sldId="262"/>
        </pc:sldMkLst>
        <pc:picChg chg="add">
          <ac:chgData name="Gjestebruker" userId="S::urn:spo:anon#c757ab52e54f3d4aff469cee99424e895bca458da1103dc50457c1e9612a0f6f::" providerId="AD" clId="Web-{DF55CCE3-172D-9D16-8703-E5003E3495FB}" dt="2021-12-07T22:58:42.162" v="14"/>
          <ac:picMkLst>
            <pc:docMk/>
            <pc:sldMk cId="3862396198" sldId="262"/>
            <ac:picMk id="6" creationId="{14E8A125-C817-4983-AC10-B3D5206E9396}"/>
          </ac:picMkLst>
        </pc:picChg>
      </pc:sldChg>
      <pc:sldChg chg="addSp">
        <pc:chgData name="Gjestebruker" userId="S::urn:spo:anon#c757ab52e54f3d4aff469cee99424e895bca458da1103dc50457c1e9612a0f6f::" providerId="AD" clId="Web-{DF55CCE3-172D-9D16-8703-E5003E3495FB}" dt="2021-12-07T22:58:48.631" v="16"/>
        <pc:sldMkLst>
          <pc:docMk/>
          <pc:sldMk cId="3460704641" sldId="263"/>
        </pc:sldMkLst>
        <pc:picChg chg="add">
          <ac:chgData name="Gjestebruker" userId="S::urn:spo:anon#c757ab52e54f3d4aff469cee99424e895bca458da1103dc50457c1e9612a0f6f::" providerId="AD" clId="Web-{DF55CCE3-172D-9D16-8703-E5003E3495FB}" dt="2021-12-07T22:58:48.631" v="16"/>
          <ac:picMkLst>
            <pc:docMk/>
            <pc:sldMk cId="3460704641" sldId="263"/>
            <ac:picMk id="4" creationId="{5BF68116-4D2B-4C51-9259-16C0F54E9B19}"/>
          </ac:picMkLst>
        </pc:picChg>
      </pc:sldChg>
      <pc:sldChg chg="addSp">
        <pc:chgData name="Gjestebruker" userId="S::urn:spo:anon#c757ab52e54f3d4aff469cee99424e895bca458da1103dc50457c1e9612a0f6f::" providerId="AD" clId="Web-{DF55CCE3-172D-9D16-8703-E5003E3495FB}" dt="2021-12-07T22:58:51.693" v="17"/>
        <pc:sldMkLst>
          <pc:docMk/>
          <pc:sldMk cId="3903282771" sldId="267"/>
        </pc:sldMkLst>
        <pc:picChg chg="add">
          <ac:chgData name="Gjestebruker" userId="S::urn:spo:anon#c757ab52e54f3d4aff469cee99424e895bca458da1103dc50457c1e9612a0f6f::" providerId="AD" clId="Web-{DF55CCE3-172D-9D16-8703-E5003E3495FB}" dt="2021-12-07T22:58:51.693" v="17"/>
          <ac:picMkLst>
            <pc:docMk/>
            <pc:sldMk cId="3903282771" sldId="267"/>
            <ac:picMk id="4" creationId="{CE2BB249-CBB6-49F6-B413-9C3A7C0A7081}"/>
          </ac:picMkLst>
        </pc:picChg>
      </pc:sldChg>
      <pc:sldChg chg="addSp">
        <pc:chgData name="Gjestebruker" userId="S::urn:spo:anon#c757ab52e54f3d4aff469cee99424e895bca458da1103dc50457c1e9612a0f6f::" providerId="AD" clId="Web-{DF55CCE3-172D-9D16-8703-E5003E3495FB}" dt="2021-12-07T22:59:14.459" v="24"/>
        <pc:sldMkLst>
          <pc:docMk/>
          <pc:sldMk cId="1092087018" sldId="269"/>
        </pc:sldMkLst>
        <pc:picChg chg="add">
          <ac:chgData name="Gjestebruker" userId="S::urn:spo:anon#c757ab52e54f3d4aff469cee99424e895bca458da1103dc50457c1e9612a0f6f::" providerId="AD" clId="Web-{DF55CCE3-172D-9D16-8703-E5003E3495FB}" dt="2021-12-07T22:59:14.459" v="24"/>
          <ac:picMkLst>
            <pc:docMk/>
            <pc:sldMk cId="1092087018" sldId="269"/>
            <ac:picMk id="6" creationId="{67BFBD11-3254-4B48-A29B-FADF2DF69DAA}"/>
          </ac:picMkLst>
        </pc:picChg>
      </pc:sldChg>
      <pc:sldChg chg="addSp">
        <pc:chgData name="Gjestebruker" userId="S::urn:spo:anon#c757ab52e54f3d4aff469cee99424e895bca458da1103dc50457c1e9612a0f6f::" providerId="AD" clId="Web-{DF55CCE3-172D-9D16-8703-E5003E3495FB}" dt="2021-12-07T22:58:12.302" v="7"/>
        <pc:sldMkLst>
          <pc:docMk/>
          <pc:sldMk cId="307915381" sldId="270"/>
        </pc:sldMkLst>
        <pc:picChg chg="add">
          <ac:chgData name="Gjestebruker" userId="S::urn:spo:anon#c757ab52e54f3d4aff469cee99424e895bca458da1103dc50457c1e9612a0f6f::" providerId="AD" clId="Web-{DF55CCE3-172D-9D16-8703-E5003E3495FB}" dt="2021-12-07T22:58:12.302" v="7"/>
          <ac:picMkLst>
            <pc:docMk/>
            <pc:sldMk cId="307915381" sldId="270"/>
            <ac:picMk id="4" creationId="{E671A641-F4F3-458A-BEDC-5E5559E3453C}"/>
          </ac:picMkLst>
        </pc:picChg>
      </pc:sldChg>
      <pc:sldChg chg="addSp">
        <pc:chgData name="Gjestebruker" userId="S::urn:spo:anon#c757ab52e54f3d4aff469cee99424e895bca458da1103dc50457c1e9612a0f6f::" providerId="AD" clId="Web-{DF55CCE3-172D-9D16-8703-E5003E3495FB}" dt="2021-12-07T22:58:59.053" v="19"/>
        <pc:sldMkLst>
          <pc:docMk/>
          <pc:sldMk cId="3982209997" sldId="274"/>
        </pc:sldMkLst>
        <pc:picChg chg="add">
          <ac:chgData name="Gjestebruker" userId="S::urn:spo:anon#c757ab52e54f3d4aff469cee99424e895bca458da1103dc50457c1e9612a0f6f::" providerId="AD" clId="Web-{DF55CCE3-172D-9D16-8703-E5003E3495FB}" dt="2021-12-07T22:58:59.053" v="19"/>
          <ac:picMkLst>
            <pc:docMk/>
            <pc:sldMk cId="3982209997" sldId="274"/>
            <ac:picMk id="4" creationId="{39A83709-BBF5-468C-BBC0-33237066A993}"/>
          </ac:picMkLst>
        </pc:picChg>
      </pc:sldChg>
      <pc:sldChg chg="addSp">
        <pc:chgData name="Gjestebruker" userId="S::urn:spo:anon#c757ab52e54f3d4aff469cee99424e895bca458da1103dc50457c1e9612a0f6f::" providerId="AD" clId="Web-{DF55CCE3-172D-9D16-8703-E5003E3495FB}" dt="2021-12-07T22:59:07.397" v="22"/>
        <pc:sldMkLst>
          <pc:docMk/>
          <pc:sldMk cId="114242225" sldId="275"/>
        </pc:sldMkLst>
        <pc:picChg chg="add">
          <ac:chgData name="Gjestebruker" userId="S::urn:spo:anon#c757ab52e54f3d4aff469cee99424e895bca458da1103dc50457c1e9612a0f6f::" providerId="AD" clId="Web-{DF55CCE3-172D-9D16-8703-E5003E3495FB}" dt="2021-12-07T22:59:07.397" v="22"/>
          <ac:picMkLst>
            <pc:docMk/>
            <pc:sldMk cId="114242225" sldId="275"/>
            <ac:picMk id="4" creationId="{BF5EC3B5-477B-4807-B366-2F020208D8DF}"/>
          </ac:picMkLst>
        </pc:picChg>
      </pc:sldChg>
      <pc:sldChg chg="addSp">
        <pc:chgData name="Gjestebruker" userId="S::urn:spo:anon#c757ab52e54f3d4aff469cee99424e895bca458da1103dc50457c1e9612a0f6f::" providerId="AD" clId="Web-{DF55CCE3-172D-9D16-8703-E5003E3495FB}" dt="2021-12-07T22:59:17.162" v="25"/>
        <pc:sldMkLst>
          <pc:docMk/>
          <pc:sldMk cId="2813769825" sldId="276"/>
        </pc:sldMkLst>
        <pc:picChg chg="add">
          <ac:chgData name="Gjestebruker" userId="S::urn:spo:anon#c757ab52e54f3d4aff469cee99424e895bca458da1103dc50457c1e9612a0f6f::" providerId="AD" clId="Web-{DF55CCE3-172D-9D16-8703-E5003E3495FB}" dt="2021-12-07T22:59:17.162" v="25"/>
          <ac:picMkLst>
            <pc:docMk/>
            <pc:sldMk cId="2813769825" sldId="276"/>
            <ac:picMk id="22" creationId="{BB100B98-10B0-4009-A6E8-C392678CE2DC}"/>
          </ac:picMkLst>
        </pc:picChg>
      </pc:sldChg>
      <pc:sldChg chg="addSp">
        <pc:chgData name="Gjestebruker" userId="S::urn:spo:anon#c757ab52e54f3d4aff469cee99424e895bca458da1103dc50457c1e9612a0f6f::" providerId="AD" clId="Web-{DF55CCE3-172D-9D16-8703-E5003E3495FB}" dt="2021-12-07T22:58:25.021" v="9"/>
        <pc:sldMkLst>
          <pc:docMk/>
          <pc:sldMk cId="2454804244" sldId="279"/>
        </pc:sldMkLst>
        <pc:picChg chg="add">
          <ac:chgData name="Gjestebruker" userId="S::urn:spo:anon#c757ab52e54f3d4aff469cee99424e895bca458da1103dc50457c1e9612a0f6f::" providerId="AD" clId="Web-{DF55CCE3-172D-9D16-8703-E5003E3495FB}" dt="2021-12-07T22:58:25.021" v="9"/>
          <ac:picMkLst>
            <pc:docMk/>
            <pc:sldMk cId="2454804244" sldId="279"/>
            <ac:picMk id="7" creationId="{F1888B76-92D8-443F-B50A-4BBCF8BCAED4}"/>
          </ac:picMkLst>
        </pc:picChg>
      </pc:sldChg>
      <pc:sldChg chg="addSp">
        <pc:chgData name="Gjestebruker" userId="S::urn:spo:anon#c757ab52e54f3d4aff469cee99424e895bca458da1103dc50457c1e9612a0f6f::" providerId="AD" clId="Web-{DF55CCE3-172D-9D16-8703-E5003E3495FB}" dt="2021-12-07T22:58:45.256" v="15"/>
        <pc:sldMkLst>
          <pc:docMk/>
          <pc:sldMk cId="1125581465" sldId="280"/>
        </pc:sldMkLst>
        <pc:picChg chg="add">
          <ac:chgData name="Gjestebruker" userId="S::urn:spo:anon#c757ab52e54f3d4aff469cee99424e895bca458da1103dc50457c1e9612a0f6f::" providerId="AD" clId="Web-{DF55CCE3-172D-9D16-8703-E5003E3495FB}" dt="2021-12-07T22:58:45.256" v="15"/>
          <ac:picMkLst>
            <pc:docMk/>
            <pc:sldMk cId="1125581465" sldId="280"/>
            <ac:picMk id="7" creationId="{A3944FCD-58D7-4171-BC3E-4A1BC1241A31}"/>
          </ac:picMkLst>
        </pc:picChg>
      </pc:sldChg>
      <pc:sldChg chg="addSp">
        <pc:chgData name="Gjestebruker" userId="S::urn:spo:anon#c757ab52e54f3d4aff469cee99424e895bca458da1103dc50457c1e9612a0f6f::" providerId="AD" clId="Web-{DF55CCE3-172D-9D16-8703-E5003E3495FB}" dt="2021-12-07T22:58:28.693" v="10"/>
        <pc:sldMkLst>
          <pc:docMk/>
          <pc:sldMk cId="239720676" sldId="283"/>
        </pc:sldMkLst>
        <pc:picChg chg="add">
          <ac:chgData name="Gjestebruker" userId="S::urn:spo:anon#c757ab52e54f3d4aff469cee99424e895bca458da1103dc50457c1e9612a0f6f::" providerId="AD" clId="Web-{DF55CCE3-172D-9D16-8703-E5003E3495FB}" dt="2021-12-07T22:58:28.693" v="10"/>
          <ac:picMkLst>
            <pc:docMk/>
            <pc:sldMk cId="239720676" sldId="283"/>
            <ac:picMk id="6" creationId="{E9246664-A185-402B-AB69-5B8E473959BD}"/>
          </ac:picMkLst>
        </pc:picChg>
      </pc:sldChg>
      <pc:sldChg chg="addSp">
        <pc:chgData name="Gjestebruker" userId="S::urn:spo:anon#c757ab52e54f3d4aff469cee99424e895bca458da1103dc50457c1e9612a0f6f::" providerId="AD" clId="Web-{DF55CCE3-172D-9D16-8703-E5003E3495FB}" dt="2021-12-07T22:58:32.880" v="11"/>
        <pc:sldMkLst>
          <pc:docMk/>
          <pc:sldMk cId="1906277644" sldId="285"/>
        </pc:sldMkLst>
        <pc:picChg chg="add">
          <ac:chgData name="Gjestebruker" userId="S::urn:spo:anon#c757ab52e54f3d4aff469cee99424e895bca458da1103dc50457c1e9612a0f6f::" providerId="AD" clId="Web-{DF55CCE3-172D-9D16-8703-E5003E3495FB}" dt="2021-12-07T22:58:32.880" v="11"/>
          <ac:picMkLst>
            <pc:docMk/>
            <pc:sldMk cId="1906277644" sldId="285"/>
            <ac:picMk id="3" creationId="{1532B732-18C4-4F00-A0BC-233F57F21124}"/>
          </ac:picMkLst>
        </pc:picChg>
      </pc:sldChg>
      <pc:sldChg chg="addSp">
        <pc:chgData name="Gjestebruker" userId="S::urn:spo:anon#c757ab52e54f3d4aff469cee99424e895bca458da1103dc50457c1e9612a0f6f::" providerId="AD" clId="Web-{DF55CCE3-172D-9D16-8703-E5003E3495FB}" dt="2021-12-07T22:58:35.865" v="12"/>
        <pc:sldMkLst>
          <pc:docMk/>
          <pc:sldMk cId="814837739" sldId="286"/>
        </pc:sldMkLst>
        <pc:picChg chg="add">
          <ac:chgData name="Gjestebruker" userId="S::urn:spo:anon#c757ab52e54f3d4aff469cee99424e895bca458da1103dc50457c1e9612a0f6f::" providerId="AD" clId="Web-{DF55CCE3-172D-9D16-8703-E5003E3495FB}" dt="2021-12-07T22:58:35.865" v="12"/>
          <ac:picMkLst>
            <pc:docMk/>
            <pc:sldMk cId="814837739" sldId="286"/>
            <ac:picMk id="6" creationId="{0E405094-0C90-448C-85A5-3ED1F4B4264B}"/>
          </ac:picMkLst>
        </pc:picChg>
      </pc:sldChg>
      <pc:sldChg chg="addSp">
        <pc:chgData name="Gjestebruker" userId="S::urn:spo:anon#c757ab52e54f3d4aff469cee99424e895bca458da1103dc50457c1e9612a0f6f::" providerId="AD" clId="Web-{DF55CCE3-172D-9D16-8703-E5003E3495FB}" dt="2021-12-07T22:58:55.553" v="18"/>
        <pc:sldMkLst>
          <pc:docMk/>
          <pc:sldMk cId="230656339" sldId="287"/>
        </pc:sldMkLst>
        <pc:picChg chg="add">
          <ac:chgData name="Gjestebruker" userId="S::urn:spo:anon#c757ab52e54f3d4aff469cee99424e895bca458da1103dc50457c1e9612a0f6f::" providerId="AD" clId="Web-{DF55CCE3-172D-9D16-8703-E5003E3495FB}" dt="2021-12-07T22:58:55.553" v="18"/>
          <ac:picMkLst>
            <pc:docMk/>
            <pc:sldMk cId="230656339" sldId="287"/>
            <ac:picMk id="6" creationId="{939652B8-2902-429C-85E6-6EABEF928314}"/>
          </ac:picMkLst>
        </pc:picChg>
      </pc:sldChg>
      <pc:sldChg chg="addSp">
        <pc:chgData name="Gjestebruker" userId="S::urn:spo:anon#c757ab52e54f3d4aff469cee99424e895bca458da1103dc50457c1e9612a0f6f::" providerId="AD" clId="Web-{DF55CCE3-172D-9D16-8703-E5003E3495FB}" dt="2021-12-07T22:59:11.694" v="23"/>
        <pc:sldMkLst>
          <pc:docMk/>
          <pc:sldMk cId="537557613" sldId="288"/>
        </pc:sldMkLst>
        <pc:picChg chg="add">
          <ac:chgData name="Gjestebruker" userId="S::urn:spo:anon#c757ab52e54f3d4aff469cee99424e895bca458da1103dc50457c1e9612a0f6f::" providerId="AD" clId="Web-{DF55CCE3-172D-9D16-8703-E5003E3495FB}" dt="2021-12-07T22:59:11.694" v="23"/>
          <ac:picMkLst>
            <pc:docMk/>
            <pc:sldMk cId="537557613" sldId="288"/>
            <ac:picMk id="20" creationId="{693FCF07-0862-413B-806E-471A7B572603}"/>
          </ac:picMkLst>
        </pc:picChg>
      </pc:sldChg>
      <pc:sldChg chg="addSp">
        <pc:chgData name="Gjestebruker" userId="S::urn:spo:anon#c757ab52e54f3d4aff469cee99424e895bca458da1103dc50457c1e9612a0f6f::" providerId="AD" clId="Web-{DF55CCE3-172D-9D16-8703-E5003E3495FB}" dt="2021-12-07T22:59:02.256" v="20"/>
        <pc:sldMkLst>
          <pc:docMk/>
          <pc:sldMk cId="1639920999" sldId="289"/>
        </pc:sldMkLst>
        <pc:picChg chg="add">
          <ac:chgData name="Gjestebruker" userId="S::urn:spo:anon#c757ab52e54f3d4aff469cee99424e895bca458da1103dc50457c1e9612a0f6f::" providerId="AD" clId="Web-{DF55CCE3-172D-9D16-8703-E5003E3495FB}" dt="2021-12-07T22:59:02.256" v="20"/>
          <ac:picMkLst>
            <pc:docMk/>
            <pc:sldMk cId="1639920999" sldId="289"/>
            <ac:picMk id="4" creationId="{F94CE827-EC34-4400-9B29-E220FC1D9AD6}"/>
          </ac:picMkLst>
        </pc:picChg>
      </pc:sldChg>
      <pc:sldChg chg="addSp">
        <pc:chgData name="Gjestebruker" userId="S::urn:spo:anon#c757ab52e54f3d4aff469cee99424e895bca458da1103dc50457c1e9612a0f6f::" providerId="AD" clId="Web-{DF55CCE3-172D-9D16-8703-E5003E3495FB}" dt="2021-12-07T22:58:38.631" v="13"/>
        <pc:sldMkLst>
          <pc:docMk/>
          <pc:sldMk cId="2564721487" sldId="290"/>
        </pc:sldMkLst>
        <pc:picChg chg="add">
          <ac:chgData name="Gjestebruker" userId="S::urn:spo:anon#c757ab52e54f3d4aff469cee99424e895bca458da1103dc50457c1e9612a0f6f::" providerId="AD" clId="Web-{DF55CCE3-172D-9D16-8703-E5003E3495FB}" dt="2021-12-07T22:58:38.631" v="13"/>
          <ac:picMkLst>
            <pc:docMk/>
            <pc:sldMk cId="2564721487" sldId="290"/>
            <ac:picMk id="5" creationId="{C83A569B-6AD5-44F5-9E37-55BDBEE01D3B}"/>
          </ac:picMkLst>
        </pc:picChg>
      </pc:sldChg>
      <pc:sldChg chg="addSp">
        <pc:chgData name="Gjestebruker" userId="S::urn:spo:anon#c757ab52e54f3d4aff469cee99424e895bca458da1103dc50457c1e9612a0f6f::" providerId="AD" clId="Web-{DF55CCE3-172D-9D16-8703-E5003E3495FB}" dt="2021-12-07T22:59:19.834" v="26"/>
        <pc:sldMkLst>
          <pc:docMk/>
          <pc:sldMk cId="3193678660" sldId="291"/>
        </pc:sldMkLst>
        <pc:picChg chg="add">
          <ac:chgData name="Gjestebruker" userId="S::urn:spo:anon#c757ab52e54f3d4aff469cee99424e895bca458da1103dc50457c1e9612a0f6f::" providerId="AD" clId="Web-{DF55CCE3-172D-9D16-8703-E5003E3495FB}" dt="2021-12-07T22:59:19.834" v="26"/>
          <ac:picMkLst>
            <pc:docMk/>
            <pc:sldMk cId="3193678660" sldId="291"/>
            <ac:picMk id="4" creationId="{250D3CA2-9E87-4643-8663-C1E5ADBE39C1}"/>
          </ac:picMkLst>
        </pc:picChg>
      </pc:sldChg>
      <pc:sldChg chg="addSp">
        <pc:chgData name="Gjestebruker" userId="S::urn:spo:anon#c757ab52e54f3d4aff469cee99424e895bca458da1103dc50457c1e9612a0f6f::" providerId="AD" clId="Web-{DF55CCE3-172D-9D16-8703-E5003E3495FB}" dt="2021-12-07T22:59:25.647" v="28"/>
        <pc:sldMkLst>
          <pc:docMk/>
          <pc:sldMk cId="3393956674" sldId="292"/>
        </pc:sldMkLst>
        <pc:picChg chg="add">
          <ac:chgData name="Gjestebruker" userId="S::urn:spo:anon#c757ab52e54f3d4aff469cee99424e895bca458da1103dc50457c1e9612a0f6f::" providerId="AD" clId="Web-{DF55CCE3-172D-9D16-8703-E5003E3495FB}" dt="2021-12-07T22:59:25.647" v="28"/>
          <ac:picMkLst>
            <pc:docMk/>
            <pc:sldMk cId="3393956674" sldId="292"/>
            <ac:picMk id="4" creationId="{166F8223-2665-4B77-84A5-2C1E3C7EC7E5}"/>
          </ac:picMkLst>
        </pc:picChg>
      </pc:sldChg>
      <pc:sldChg chg="addSp">
        <pc:chgData name="Gjestebruker" userId="S::urn:spo:anon#c757ab52e54f3d4aff469cee99424e895bca458da1103dc50457c1e9612a0f6f::" providerId="AD" clId="Web-{DF55CCE3-172D-9D16-8703-E5003E3495FB}" dt="2021-12-07T22:59:22.991" v="27"/>
        <pc:sldMkLst>
          <pc:docMk/>
          <pc:sldMk cId="1011519093" sldId="293"/>
        </pc:sldMkLst>
        <pc:picChg chg="add">
          <ac:chgData name="Gjestebruker" userId="S::urn:spo:anon#c757ab52e54f3d4aff469cee99424e895bca458da1103dc50457c1e9612a0f6f::" providerId="AD" clId="Web-{DF55CCE3-172D-9D16-8703-E5003E3495FB}" dt="2021-12-07T22:59:22.991" v="27"/>
          <ac:picMkLst>
            <pc:docMk/>
            <pc:sldMk cId="1011519093" sldId="293"/>
            <ac:picMk id="3" creationId="{14B7AE6B-1DB5-4371-A42E-2778ACCF4A80}"/>
          </ac:picMkLst>
        </pc:picChg>
      </pc:sldChg>
      <pc:sldChg chg="addSp">
        <pc:chgData name="Gjestebruker" userId="S::urn:spo:anon#c757ab52e54f3d4aff469cee99424e895bca458da1103dc50457c1e9612a0f6f::" providerId="AD" clId="Web-{DF55CCE3-172D-9D16-8703-E5003E3495FB}" dt="2021-12-07T22:59:05.178" v="21"/>
        <pc:sldMkLst>
          <pc:docMk/>
          <pc:sldMk cId="1185386530" sldId="294"/>
        </pc:sldMkLst>
        <pc:picChg chg="add">
          <ac:chgData name="Gjestebruker" userId="S::urn:spo:anon#c757ab52e54f3d4aff469cee99424e895bca458da1103dc50457c1e9612a0f6f::" providerId="AD" clId="Web-{DF55CCE3-172D-9D16-8703-E5003E3495FB}" dt="2021-12-07T22:59:05.178" v="21"/>
          <ac:picMkLst>
            <pc:docMk/>
            <pc:sldMk cId="1185386530" sldId="294"/>
            <ac:picMk id="3" creationId="{BF52B745-A239-42F3-9331-AE1FF15F3790}"/>
          </ac:picMkLst>
        </pc:picChg>
      </pc:sldChg>
    </pc:docChg>
  </pc:docChgLst>
  <pc:docChgLst>
    <pc:chgData name="Miriam Hillevi Corvinus" userId="S::miriamal@hiof.no::317010e6-8b6f-4abd-a9e7-b7ce8b52b082" providerId="AD" clId="Web-{3F8E4BB0-26B6-E72B-B3E8-C2619B7D0BC5}"/>
    <pc:docChg chg="addSld delSld">
      <pc:chgData name="Miriam Hillevi Corvinus" userId="S::miriamal@hiof.no::317010e6-8b6f-4abd-a9e7-b7ce8b52b082" providerId="AD" clId="Web-{3F8E4BB0-26B6-E72B-B3E8-C2619B7D0BC5}" dt="2021-10-22T09:32:23.249" v="1"/>
      <pc:docMkLst>
        <pc:docMk/>
      </pc:docMkLst>
      <pc:sldChg chg="del">
        <pc:chgData name="Miriam Hillevi Corvinus" userId="S::miriamal@hiof.no::317010e6-8b6f-4abd-a9e7-b7ce8b52b082" providerId="AD" clId="Web-{3F8E4BB0-26B6-E72B-B3E8-C2619B7D0BC5}" dt="2021-10-22T09:32:23.249" v="1"/>
        <pc:sldMkLst>
          <pc:docMk/>
          <pc:sldMk cId="4114788457" sldId="258"/>
        </pc:sldMkLst>
      </pc:sldChg>
      <pc:sldChg chg="new">
        <pc:chgData name="Miriam Hillevi Corvinus" userId="S::miriamal@hiof.no::317010e6-8b6f-4abd-a9e7-b7ce8b52b082" providerId="AD" clId="Web-{3F8E4BB0-26B6-E72B-B3E8-C2619B7D0BC5}" dt="2021-10-22T09:31:58.951" v="0"/>
        <pc:sldMkLst>
          <pc:docMk/>
          <pc:sldMk cId="3504249435" sldId="259"/>
        </pc:sldMkLst>
      </pc:sldChg>
    </pc:docChg>
  </pc:docChgLst>
  <pc:docChgLst>
    <pc:chgData name="Miriam Hillevi Corvinus" userId="S::miriamal@hiof.no::317010e6-8b6f-4abd-a9e7-b7ce8b52b082" providerId="AD" clId="Web-{6D0090F2-7B65-5614-91AB-B0653DFA0E47}"/>
    <pc:docChg chg="modSld">
      <pc:chgData name="Miriam Hillevi Corvinus" userId="S::miriamal@hiof.no::317010e6-8b6f-4abd-a9e7-b7ce8b52b082" providerId="AD" clId="Web-{6D0090F2-7B65-5614-91AB-B0653DFA0E47}" dt="2021-12-07T05:50:20.453" v="250" actId="1076"/>
      <pc:docMkLst>
        <pc:docMk/>
      </pc:docMkLst>
      <pc:sldChg chg="addSp delSp modSp addAnim delAnim modAnim modNotes">
        <pc:chgData name="Miriam Hillevi Corvinus" userId="S::miriamal@hiof.no::317010e6-8b6f-4abd-a9e7-b7ce8b52b082" providerId="AD" clId="Web-{6D0090F2-7B65-5614-91AB-B0653DFA0E47}" dt="2021-12-07T05:00:29.668" v="243" actId="14100"/>
        <pc:sldMkLst>
          <pc:docMk/>
          <pc:sldMk cId="2454804244" sldId="279"/>
        </pc:sldMkLst>
        <pc:spChg chg="mod">
          <ac:chgData name="Miriam Hillevi Corvinus" userId="S::miriamal@hiof.no::317010e6-8b6f-4abd-a9e7-b7ce8b52b082" providerId="AD" clId="Web-{6D0090F2-7B65-5614-91AB-B0653DFA0E47}" dt="2021-12-07T05:00:29.668" v="243" actId="14100"/>
          <ac:spMkLst>
            <pc:docMk/>
            <pc:sldMk cId="2454804244" sldId="279"/>
            <ac:spMk id="3" creationId="{4B07D920-B63E-45C1-8270-AE80FA2753C4}"/>
          </ac:spMkLst>
        </pc:spChg>
        <pc:spChg chg="add del mod">
          <ac:chgData name="Miriam Hillevi Corvinus" userId="S::miriamal@hiof.no::317010e6-8b6f-4abd-a9e7-b7ce8b52b082" providerId="AD" clId="Web-{6D0090F2-7B65-5614-91AB-B0653DFA0E47}" dt="2021-12-07T05:00:23.606" v="241"/>
          <ac:spMkLst>
            <pc:docMk/>
            <pc:sldMk cId="2454804244" sldId="279"/>
            <ac:spMk id="5" creationId="{057FDD14-4F2D-46EA-B9DD-2BCAAED84F83}"/>
          </ac:spMkLst>
        </pc:spChg>
      </pc:sldChg>
      <pc:sldChg chg="addSp delSp modSp modNotes">
        <pc:chgData name="Miriam Hillevi Corvinus" userId="S::miriamal@hiof.no::317010e6-8b6f-4abd-a9e7-b7ce8b52b082" providerId="AD" clId="Web-{6D0090F2-7B65-5614-91AB-B0653DFA0E47}" dt="2021-12-07T05:50:20.453" v="250" actId="1076"/>
        <pc:sldMkLst>
          <pc:docMk/>
          <pc:sldMk cId="1906277644" sldId="285"/>
        </pc:sldMkLst>
        <pc:spChg chg="del">
          <ac:chgData name="Miriam Hillevi Corvinus" userId="S::miriamal@hiof.no::317010e6-8b6f-4abd-a9e7-b7ce8b52b082" providerId="AD" clId="Web-{6D0090F2-7B65-5614-91AB-B0653DFA0E47}" dt="2021-12-07T04:21:44.284" v="54"/>
          <ac:spMkLst>
            <pc:docMk/>
            <pc:sldMk cId="1906277644" sldId="285"/>
            <ac:spMk id="3" creationId="{3A05D1FB-6D68-4EAA-AD91-0A0C5051D382}"/>
          </ac:spMkLst>
        </pc:spChg>
        <pc:spChg chg="add mod">
          <ac:chgData name="Miriam Hillevi Corvinus" userId="S::miriamal@hiof.no::317010e6-8b6f-4abd-a9e7-b7ce8b52b082" providerId="AD" clId="Web-{6D0090F2-7B65-5614-91AB-B0653DFA0E47}" dt="2021-12-07T04:32:32.159" v="152" actId="1076"/>
          <ac:spMkLst>
            <pc:docMk/>
            <pc:sldMk cId="1906277644" sldId="285"/>
            <ac:spMk id="17" creationId="{0D9E06AD-77B8-454D-84B9-FE3BBD179198}"/>
          </ac:spMkLst>
        </pc:spChg>
        <pc:spChg chg="add mod">
          <ac:chgData name="Miriam Hillevi Corvinus" userId="S::miriamal@hiof.no::317010e6-8b6f-4abd-a9e7-b7ce8b52b082" providerId="AD" clId="Web-{6D0090F2-7B65-5614-91AB-B0653DFA0E47}" dt="2021-12-07T04:32:32.174" v="153" actId="1076"/>
          <ac:spMkLst>
            <pc:docMk/>
            <pc:sldMk cId="1906277644" sldId="285"/>
            <ac:spMk id="18" creationId="{82A1ED3A-FB14-4CE1-BC00-0C9F230DB89D}"/>
          </ac:spMkLst>
        </pc:spChg>
        <pc:spChg chg="add mod">
          <ac:chgData name="Miriam Hillevi Corvinus" userId="S::miriamal@hiof.no::317010e6-8b6f-4abd-a9e7-b7ce8b52b082" providerId="AD" clId="Web-{6D0090F2-7B65-5614-91AB-B0653DFA0E47}" dt="2021-12-07T04:32:32.174" v="154" actId="1076"/>
          <ac:spMkLst>
            <pc:docMk/>
            <pc:sldMk cId="1906277644" sldId="285"/>
            <ac:spMk id="19" creationId="{A1DE4F77-692B-408A-972A-D359AEB12910}"/>
          </ac:spMkLst>
        </pc:spChg>
        <pc:spChg chg="add del mod">
          <ac:chgData name="Miriam Hillevi Corvinus" userId="S::miriamal@hiof.no::317010e6-8b6f-4abd-a9e7-b7ce8b52b082" providerId="AD" clId="Web-{6D0090F2-7B65-5614-91AB-B0653DFA0E47}" dt="2021-12-07T04:18:57.765" v="35"/>
          <ac:spMkLst>
            <pc:docMk/>
            <pc:sldMk cId="1906277644" sldId="285"/>
            <ac:spMk id="20" creationId="{A3F5D2CB-45D4-424A-864F-87BF8E4D3636}"/>
          </ac:spMkLst>
        </pc:spChg>
        <pc:spChg chg="add del">
          <ac:chgData name="Miriam Hillevi Corvinus" userId="S::miriamal@hiof.no::317010e6-8b6f-4abd-a9e7-b7ce8b52b082" providerId="AD" clId="Web-{6D0090F2-7B65-5614-91AB-B0653DFA0E47}" dt="2021-12-07T04:18:54.202" v="34"/>
          <ac:spMkLst>
            <pc:docMk/>
            <pc:sldMk cId="1906277644" sldId="285"/>
            <ac:spMk id="21" creationId="{2CBF1181-3E61-49B5-9FD3-D32770450F58}"/>
          </ac:spMkLst>
        </pc:spChg>
        <pc:spChg chg="add del mod">
          <ac:chgData name="Miriam Hillevi Corvinus" userId="S::miriamal@hiof.no::317010e6-8b6f-4abd-a9e7-b7ce8b52b082" providerId="AD" clId="Web-{6D0090F2-7B65-5614-91AB-B0653DFA0E47}" dt="2021-12-07T04:18:49.593" v="33"/>
          <ac:spMkLst>
            <pc:docMk/>
            <pc:sldMk cId="1906277644" sldId="285"/>
            <ac:spMk id="22" creationId="{3FDE1083-4082-4E7E-A283-D10B10171059}"/>
          </ac:spMkLst>
        </pc:spChg>
        <pc:spChg chg="add mod">
          <ac:chgData name="Miriam Hillevi Corvinus" userId="S::miriamal@hiof.no::317010e6-8b6f-4abd-a9e7-b7ce8b52b082" providerId="AD" clId="Web-{6D0090F2-7B65-5614-91AB-B0653DFA0E47}" dt="2021-12-07T05:50:20.438" v="248" actId="1076"/>
          <ac:spMkLst>
            <pc:docMk/>
            <pc:sldMk cId="1906277644" sldId="285"/>
            <ac:spMk id="23" creationId="{BFBC4A96-AB64-4DA1-BF92-091FB6201877}"/>
          </ac:spMkLst>
        </pc:spChg>
        <pc:spChg chg="add mod">
          <ac:chgData name="Miriam Hillevi Corvinus" userId="S::miriamal@hiof.no::317010e6-8b6f-4abd-a9e7-b7ce8b52b082" providerId="AD" clId="Web-{6D0090F2-7B65-5614-91AB-B0653DFA0E47}" dt="2021-12-07T05:50:20.438" v="249" actId="1076"/>
          <ac:spMkLst>
            <pc:docMk/>
            <pc:sldMk cId="1906277644" sldId="285"/>
            <ac:spMk id="24" creationId="{76599F17-26C0-464E-BBBC-928629DAC062}"/>
          </ac:spMkLst>
        </pc:spChg>
        <pc:spChg chg="add mod">
          <ac:chgData name="Miriam Hillevi Corvinus" userId="S::miriamal@hiof.no::317010e6-8b6f-4abd-a9e7-b7ce8b52b082" providerId="AD" clId="Web-{6D0090F2-7B65-5614-91AB-B0653DFA0E47}" dt="2021-12-07T05:50:20.453" v="250" actId="1076"/>
          <ac:spMkLst>
            <pc:docMk/>
            <pc:sldMk cId="1906277644" sldId="285"/>
            <ac:spMk id="25" creationId="{DC642590-28D1-4186-8862-734DD78DD4F1}"/>
          </ac:spMkLst>
        </pc:spChg>
        <pc:spChg chg="add del mod">
          <ac:chgData name="Miriam Hillevi Corvinus" userId="S::miriamal@hiof.no::317010e6-8b6f-4abd-a9e7-b7ce8b52b082" providerId="AD" clId="Web-{6D0090F2-7B65-5614-91AB-B0653DFA0E47}" dt="2021-12-07T04:24:36.709" v="56"/>
          <ac:spMkLst>
            <pc:docMk/>
            <pc:sldMk cId="1906277644" sldId="285"/>
            <ac:spMk id="27" creationId="{1F735FDE-ABB2-4E99-9AE6-610F5DE84C14}"/>
          </ac:spMkLst>
        </pc:spChg>
        <pc:spChg chg="add mod">
          <ac:chgData name="Miriam Hillevi Corvinus" userId="S::miriamal@hiof.no::317010e6-8b6f-4abd-a9e7-b7ce8b52b082" providerId="AD" clId="Web-{6D0090F2-7B65-5614-91AB-B0653DFA0E47}" dt="2021-12-07T04:32:32.190" v="158" actId="1076"/>
          <ac:spMkLst>
            <pc:docMk/>
            <pc:sldMk cId="1906277644" sldId="285"/>
            <ac:spMk id="28" creationId="{9992D913-B689-4DE6-85FB-EF8B68688DD8}"/>
          </ac:spMkLst>
        </pc:spChg>
        <pc:spChg chg="add del">
          <ac:chgData name="Miriam Hillevi Corvinus" userId="S::miriamal@hiof.no::317010e6-8b6f-4abd-a9e7-b7ce8b52b082" providerId="AD" clId="Web-{6D0090F2-7B65-5614-91AB-B0653DFA0E47}" dt="2021-12-07T04:27:44.088" v="79"/>
          <ac:spMkLst>
            <pc:docMk/>
            <pc:sldMk cId="1906277644" sldId="285"/>
            <ac:spMk id="29" creationId="{50B49185-EF56-4578-A5B5-3CF8465A6469}"/>
          </ac:spMkLst>
        </pc:spChg>
        <pc:spChg chg="add del">
          <ac:chgData name="Miriam Hillevi Corvinus" userId="S::miriamal@hiof.no::317010e6-8b6f-4abd-a9e7-b7ce8b52b082" providerId="AD" clId="Web-{6D0090F2-7B65-5614-91AB-B0653DFA0E47}" dt="2021-12-07T04:28:25.870" v="83"/>
          <ac:spMkLst>
            <pc:docMk/>
            <pc:sldMk cId="1906277644" sldId="285"/>
            <ac:spMk id="30" creationId="{86E39F4F-C5D3-4ABD-AF8F-51B2EDF41805}"/>
          </ac:spMkLst>
        </pc:spChg>
        <pc:spChg chg="add del">
          <ac:chgData name="Miriam Hillevi Corvinus" userId="S::miriamal@hiof.no::317010e6-8b6f-4abd-a9e7-b7ce8b52b082" providerId="AD" clId="Web-{6D0090F2-7B65-5614-91AB-B0653DFA0E47}" dt="2021-12-07T04:28:16.761" v="82"/>
          <ac:spMkLst>
            <pc:docMk/>
            <pc:sldMk cId="1906277644" sldId="285"/>
            <ac:spMk id="31" creationId="{8E4BC07E-CBA4-46C8-862C-942A644B590A}"/>
          </ac:spMkLst>
        </pc:spChg>
        <pc:spChg chg="add mod">
          <ac:chgData name="Miriam Hillevi Corvinus" userId="S::miriamal@hiof.no::317010e6-8b6f-4abd-a9e7-b7ce8b52b082" providerId="AD" clId="Web-{6D0090F2-7B65-5614-91AB-B0653DFA0E47}" dt="2021-12-07T04:32:32.205" v="159" actId="1076"/>
          <ac:spMkLst>
            <pc:docMk/>
            <pc:sldMk cId="1906277644" sldId="285"/>
            <ac:spMk id="32" creationId="{64866990-69F6-4A24-81B7-ED513D552D47}"/>
          </ac:spMkLst>
        </pc:spChg>
        <pc:spChg chg="add mod">
          <ac:chgData name="Miriam Hillevi Corvinus" userId="S::miriamal@hiof.no::317010e6-8b6f-4abd-a9e7-b7ce8b52b082" providerId="AD" clId="Web-{6D0090F2-7B65-5614-91AB-B0653DFA0E47}" dt="2021-12-07T04:32:32.205" v="160" actId="1076"/>
          <ac:spMkLst>
            <pc:docMk/>
            <pc:sldMk cId="1906277644" sldId="285"/>
            <ac:spMk id="33" creationId="{28560262-5745-41AC-8FF9-386202A9647C}"/>
          </ac:spMkLst>
        </pc:spChg>
        <pc:graphicFrameChg chg="add del mod modGraphic">
          <ac:chgData name="Miriam Hillevi Corvinus" userId="S::miriamal@hiof.no::317010e6-8b6f-4abd-a9e7-b7ce8b52b082" providerId="AD" clId="Web-{6D0090F2-7B65-5614-91AB-B0653DFA0E47}" dt="2021-12-07T04:15:23.323" v="2"/>
          <ac:graphicFrameMkLst>
            <pc:docMk/>
            <pc:sldMk cId="1906277644" sldId="285"/>
            <ac:graphicFrameMk id="5" creationId="{DDF8AE8E-7C93-4271-A289-941B08BAB648}"/>
          </ac:graphicFrameMkLst>
        </pc:graphicFrameChg>
        <pc:picChg chg="del">
          <ac:chgData name="Miriam Hillevi Corvinus" userId="S::miriamal@hiof.no::317010e6-8b6f-4abd-a9e7-b7ce8b52b082" providerId="AD" clId="Web-{6D0090F2-7B65-5614-91AB-B0653DFA0E47}" dt="2021-12-07T04:15:09.073" v="0"/>
          <ac:picMkLst>
            <pc:docMk/>
            <pc:sldMk cId="1906277644" sldId="285"/>
            <ac:picMk id="4" creationId="{7C26E45D-BEB5-4226-8B98-86DDD325B0E0}"/>
          </ac:picMkLst>
        </pc:picChg>
      </pc:sldChg>
      <pc:sldChg chg="modNotes">
        <pc:chgData name="Miriam Hillevi Corvinus" userId="S::miriamal@hiof.no::317010e6-8b6f-4abd-a9e7-b7ce8b52b082" providerId="AD" clId="Web-{6D0090F2-7B65-5614-91AB-B0653DFA0E47}" dt="2021-12-07T05:39:58.534" v="244"/>
        <pc:sldMkLst>
          <pc:docMk/>
          <pc:sldMk cId="814837739" sldId="286"/>
        </pc:sldMkLst>
      </pc:sldChg>
    </pc:docChg>
  </pc:docChgLst>
  <pc:docChgLst>
    <pc:chgData name="Gjestebruker" userId="S::urn:spo:anon#c757ab52e54f3d4aff469cee99424e895bca458da1103dc50457c1e9612a0f6f::" providerId="AD" clId="Web-{3A3D6D79-B727-91E3-D3E8-E55DB24F70A7}"/>
    <pc:docChg chg="addSld delSld modSld">
      <pc:chgData name="Gjestebruker" userId="S::urn:spo:anon#c757ab52e54f3d4aff469cee99424e895bca458da1103dc50457c1e9612a0f6f::" providerId="AD" clId="Web-{3A3D6D79-B727-91E3-D3E8-E55DB24F70A7}" dt="2021-12-08T17:19:02.002" v="157" actId="1076"/>
      <pc:docMkLst>
        <pc:docMk/>
      </pc:docMkLst>
      <pc:sldChg chg="modSp">
        <pc:chgData name="Gjestebruker" userId="S::urn:spo:anon#c757ab52e54f3d4aff469cee99424e895bca458da1103dc50457c1e9612a0f6f::" providerId="AD" clId="Web-{3A3D6D79-B727-91E3-D3E8-E55DB24F70A7}" dt="2021-12-08T17:19:02.002" v="157" actId="1076"/>
        <pc:sldMkLst>
          <pc:docMk/>
          <pc:sldMk cId="62232617" sldId="260"/>
        </pc:sldMkLst>
        <pc:spChg chg="mod">
          <ac:chgData name="Gjestebruker" userId="S::urn:spo:anon#c757ab52e54f3d4aff469cee99424e895bca458da1103dc50457c1e9612a0f6f::" providerId="AD" clId="Web-{3A3D6D79-B727-91E3-D3E8-E55DB24F70A7}" dt="2021-12-08T17:19:02.002" v="157" actId="1076"/>
          <ac:spMkLst>
            <pc:docMk/>
            <pc:sldMk cId="62232617" sldId="260"/>
            <ac:spMk id="23" creationId="{1A17D1FF-F879-4435-889A-E6FE5D73D13D}"/>
          </ac:spMkLst>
        </pc:spChg>
        <pc:spChg chg="mod">
          <ac:chgData name="Gjestebruker" userId="S::urn:spo:anon#c757ab52e54f3d4aff469cee99424e895bca458da1103dc50457c1e9612a0f6f::" providerId="AD" clId="Web-{3A3D6D79-B727-91E3-D3E8-E55DB24F70A7}" dt="2021-12-08T17:18:58.533" v="156" actId="1076"/>
          <ac:spMkLst>
            <pc:docMk/>
            <pc:sldMk cId="62232617" sldId="260"/>
            <ac:spMk id="24" creationId="{C031E4BB-EB41-4949-9B05-A2582AC33D1E}"/>
          </ac:spMkLst>
        </pc:spChg>
      </pc:sldChg>
      <pc:sldChg chg="modSp">
        <pc:chgData name="Gjestebruker" userId="S::urn:spo:anon#c757ab52e54f3d4aff469cee99424e895bca458da1103dc50457c1e9612a0f6f::" providerId="AD" clId="Web-{3A3D6D79-B727-91E3-D3E8-E55DB24F70A7}" dt="2021-12-08T17:15:08.880" v="81" actId="20577"/>
        <pc:sldMkLst>
          <pc:docMk/>
          <pc:sldMk cId="2350832007" sldId="261"/>
        </pc:sldMkLst>
        <pc:spChg chg="mod">
          <ac:chgData name="Gjestebruker" userId="S::urn:spo:anon#c757ab52e54f3d4aff469cee99424e895bca458da1103dc50457c1e9612a0f6f::" providerId="AD" clId="Web-{3A3D6D79-B727-91E3-D3E8-E55DB24F70A7}" dt="2021-12-08T17:15:08.880" v="81" actId="20577"/>
          <ac:spMkLst>
            <pc:docMk/>
            <pc:sldMk cId="2350832007" sldId="261"/>
            <ac:spMk id="3" creationId="{477526FA-5164-4EA3-9B21-53082AF864B4}"/>
          </ac:spMkLst>
        </pc:spChg>
      </pc:sldChg>
      <pc:sldChg chg="modSp">
        <pc:chgData name="Gjestebruker" userId="S::urn:spo:anon#c757ab52e54f3d4aff469cee99424e895bca458da1103dc50457c1e9612a0f6f::" providerId="AD" clId="Web-{3A3D6D79-B727-91E3-D3E8-E55DB24F70A7}" dt="2021-12-08T17:14:55.082" v="76" actId="20577"/>
        <pc:sldMkLst>
          <pc:docMk/>
          <pc:sldMk cId="1011519093" sldId="293"/>
        </pc:sldMkLst>
        <pc:spChg chg="mod">
          <ac:chgData name="Gjestebruker" userId="S::urn:spo:anon#c757ab52e54f3d4aff469cee99424e895bca458da1103dc50457c1e9612a0f6f::" providerId="AD" clId="Web-{3A3D6D79-B727-91E3-D3E8-E55DB24F70A7}" dt="2021-12-08T17:14:55.082" v="76" actId="20577"/>
          <ac:spMkLst>
            <pc:docMk/>
            <pc:sldMk cId="1011519093" sldId="293"/>
            <ac:spMk id="10" creationId="{E24FCE94-0E06-45E3-959D-7BBC64968B53}"/>
          </ac:spMkLst>
        </pc:spChg>
      </pc:sldChg>
      <pc:sldChg chg="addSp delSp">
        <pc:chgData name="Gjestebruker" userId="S::urn:spo:anon#c757ab52e54f3d4aff469cee99424e895bca458da1103dc50457c1e9612a0f6f::" providerId="AD" clId="Web-{3A3D6D79-B727-91E3-D3E8-E55DB24F70A7}" dt="2021-12-08T17:07:29.183" v="58"/>
        <pc:sldMkLst>
          <pc:docMk/>
          <pc:sldMk cId="3881394028" sldId="295"/>
        </pc:sldMkLst>
        <pc:spChg chg="del">
          <ac:chgData name="Gjestebruker" userId="S::urn:spo:anon#c757ab52e54f3d4aff469cee99424e895bca458da1103dc50457c1e9612a0f6f::" providerId="AD" clId="Web-{3A3D6D79-B727-91E3-D3E8-E55DB24F70A7}" dt="2021-12-08T17:07:29.183" v="58"/>
          <ac:spMkLst>
            <pc:docMk/>
            <pc:sldMk cId="3881394028" sldId="295"/>
            <ac:spMk id="3" creationId="{FE6CD02B-880B-4D22-83A6-84182B362AB6}"/>
          </ac:spMkLst>
        </pc:spChg>
        <pc:picChg chg="add">
          <ac:chgData name="Gjestebruker" userId="S::urn:spo:anon#c757ab52e54f3d4aff469cee99424e895bca458da1103dc50457c1e9612a0f6f::" providerId="AD" clId="Web-{3A3D6D79-B727-91E3-D3E8-E55DB24F70A7}" dt="2021-12-08T17:00:19.862" v="56"/>
          <ac:picMkLst>
            <pc:docMk/>
            <pc:sldMk cId="3881394028" sldId="295"/>
            <ac:picMk id="6" creationId="{B03C467A-1695-486B-8198-686A057919B3}"/>
          </ac:picMkLst>
        </pc:picChg>
        <pc:picChg chg="add">
          <ac:chgData name="Gjestebruker" userId="S::urn:spo:anon#c757ab52e54f3d4aff469cee99424e895bca458da1103dc50457c1e9612a0f6f::" providerId="AD" clId="Web-{3A3D6D79-B727-91E3-D3E8-E55DB24F70A7}" dt="2021-12-08T17:00:25.362" v="57"/>
          <ac:picMkLst>
            <pc:docMk/>
            <pc:sldMk cId="3881394028" sldId="295"/>
            <ac:picMk id="8" creationId="{7B8D0886-52CD-4125-A7E8-94A28B29B6A6}"/>
          </ac:picMkLst>
        </pc:picChg>
      </pc:sldChg>
      <pc:sldChg chg="add del replId">
        <pc:chgData name="Gjestebruker" userId="S::urn:spo:anon#c757ab52e54f3d4aff469cee99424e895bca458da1103dc50457c1e9612a0f6f::" providerId="AD" clId="Web-{3A3D6D79-B727-91E3-D3E8-E55DB24F70A7}" dt="2021-12-08T17:00:14.284" v="55"/>
        <pc:sldMkLst>
          <pc:docMk/>
          <pc:sldMk cId="3026402724" sldId="296"/>
        </pc:sldMkLst>
      </pc:sldChg>
    </pc:docChg>
  </pc:docChgLst>
  <pc:docChgLst>
    <pc:chgData name="Trina Koomtrakool" userId="S::trinak@hiof.no::ff19e685-2bba-40ab-ac61-c79216ce13b7" providerId="AD" clId="Web-{51A3F5CB-DCA5-7261-0F86-A50ADCCE5296}"/>
    <pc:docChg chg="mod">
      <pc:chgData name="Trina Koomtrakool" userId="S::trinak@hiof.no::ff19e685-2bba-40ab-ac61-c79216ce13b7" providerId="AD" clId="Web-{51A3F5CB-DCA5-7261-0F86-A50ADCCE5296}" dt="2021-12-08T17:25:17.429" v="5"/>
      <pc:docMkLst>
        <pc:docMk/>
      </pc:docMkLst>
      <pc:sldChg chg="addCm modCm">
        <pc:chgData name="Trina Koomtrakool" userId="S::trinak@hiof.no::ff19e685-2bba-40ab-ac61-c79216ce13b7" providerId="AD" clId="Web-{51A3F5CB-DCA5-7261-0F86-A50ADCCE5296}" dt="2021-12-08T17:25:17.429" v="5"/>
        <pc:sldMkLst>
          <pc:docMk/>
          <pc:sldMk cId="3903282771" sldId="267"/>
        </pc:sldMkLst>
      </pc:sldChg>
      <pc:sldChg chg="addCm modCm">
        <pc:chgData name="Trina Koomtrakool" userId="S::trinak@hiof.no::ff19e685-2bba-40ab-ac61-c79216ce13b7" providerId="AD" clId="Web-{51A3F5CB-DCA5-7261-0F86-A50ADCCE5296}" dt="2021-12-08T17:23:54.880" v="4"/>
        <pc:sldMkLst>
          <pc:docMk/>
          <pc:sldMk cId="3982209997" sldId="274"/>
        </pc:sldMkLst>
      </pc:sldChg>
    </pc:docChg>
  </pc:docChgLst>
  <pc:docChgLst>
    <pc:chgData name="Gjestebruker" userId="S::urn:spo:anon#4ad911d8db0a7c592f483496cd81f9408eb6cf3403074a57f6fbadc877c60421::" providerId="AD" clId="Web-{27D5BAE4-0D0E-DDD4-28D9-5821467272E6}"/>
    <pc:docChg chg="mod">
      <pc:chgData name="Gjestebruker" userId="S::urn:spo:anon#4ad911d8db0a7c592f483496cd81f9408eb6cf3403074a57f6fbadc877c60421::" providerId="AD" clId="Web-{27D5BAE4-0D0E-DDD4-28D9-5821467272E6}" dt="2021-12-07T14:29:53.293" v="1"/>
      <pc:docMkLst>
        <pc:docMk/>
      </pc:docMkLst>
      <pc:sldChg chg="modCm">
        <pc:chgData name="Gjestebruker" userId="S::urn:spo:anon#4ad911d8db0a7c592f483496cd81f9408eb6cf3403074a57f6fbadc877c60421::" providerId="AD" clId="Web-{27D5BAE4-0D0E-DDD4-28D9-5821467272E6}" dt="2021-12-07T14:29:53.293" v="1"/>
        <pc:sldMkLst>
          <pc:docMk/>
          <pc:sldMk cId="2454804244" sldId="279"/>
        </pc:sldMkLst>
      </pc:sldChg>
    </pc:docChg>
  </pc:docChgLst>
  <pc:docChgLst>
    <pc:chgData name="Miriam Hillevi Corvinus" userId="S::miriamal@hiof.no::317010e6-8b6f-4abd-a9e7-b7ce8b52b082" providerId="AD" clId="Web-{33B65851-8831-A07B-F1DA-F1EF1331C42F}"/>
    <pc:docChg chg="modSld">
      <pc:chgData name="Miriam Hillevi Corvinus" userId="S::miriamal@hiof.no::317010e6-8b6f-4abd-a9e7-b7ce8b52b082" providerId="AD" clId="Web-{33B65851-8831-A07B-F1DA-F1EF1331C42F}" dt="2021-12-06T18:35:27.303" v="339" actId="14100"/>
      <pc:docMkLst>
        <pc:docMk/>
      </pc:docMkLst>
      <pc:sldChg chg="delSp modSp modNotes">
        <pc:chgData name="Miriam Hillevi Corvinus" userId="S::miriamal@hiof.no::317010e6-8b6f-4abd-a9e7-b7ce8b52b082" providerId="AD" clId="Web-{33B65851-8831-A07B-F1DA-F1EF1331C42F}" dt="2021-12-06T17:45:43.212" v="192" actId="1076"/>
        <pc:sldMkLst>
          <pc:docMk/>
          <pc:sldMk cId="3862396198" sldId="262"/>
        </pc:sldMkLst>
        <pc:spChg chg="mod">
          <ac:chgData name="Miriam Hillevi Corvinus" userId="S::miriamal@hiof.no::317010e6-8b6f-4abd-a9e7-b7ce8b52b082" providerId="AD" clId="Web-{33B65851-8831-A07B-F1DA-F1EF1331C42F}" dt="2021-12-06T17:45:43.212" v="192" actId="1076"/>
          <ac:spMkLst>
            <pc:docMk/>
            <pc:sldMk cId="3862396198" sldId="262"/>
            <ac:spMk id="2" creationId="{11041547-65FC-4844-9506-521CE922E8F3}"/>
          </ac:spMkLst>
        </pc:spChg>
        <pc:spChg chg="del">
          <ac:chgData name="Miriam Hillevi Corvinus" userId="S::miriamal@hiof.no::317010e6-8b6f-4abd-a9e7-b7ce8b52b082" providerId="AD" clId="Web-{33B65851-8831-A07B-F1DA-F1EF1331C42F}" dt="2021-12-06T16:56:15.909" v="118"/>
          <ac:spMkLst>
            <pc:docMk/>
            <pc:sldMk cId="3862396198" sldId="262"/>
            <ac:spMk id="5" creationId="{0E8C9CAF-122D-420E-81A7-F222E38FBDE5}"/>
          </ac:spMkLst>
        </pc:spChg>
        <pc:spChg chg="del">
          <ac:chgData name="Miriam Hillevi Corvinus" userId="S::miriamal@hiof.no::317010e6-8b6f-4abd-a9e7-b7ce8b52b082" providerId="AD" clId="Web-{33B65851-8831-A07B-F1DA-F1EF1331C42F}" dt="2021-12-06T16:56:11.409" v="117"/>
          <ac:spMkLst>
            <pc:docMk/>
            <pc:sldMk cId="3862396198" sldId="262"/>
            <ac:spMk id="13" creationId="{6543111B-67BB-4636-9D4B-4E47E523444B}"/>
          </ac:spMkLst>
        </pc:spChg>
        <pc:spChg chg="del">
          <ac:chgData name="Miriam Hillevi Corvinus" userId="S::miriamal@hiof.no::317010e6-8b6f-4abd-a9e7-b7ce8b52b082" providerId="AD" clId="Web-{33B65851-8831-A07B-F1DA-F1EF1331C42F}" dt="2021-12-06T16:56:08.862" v="116"/>
          <ac:spMkLst>
            <pc:docMk/>
            <pc:sldMk cId="3862396198" sldId="262"/>
            <ac:spMk id="20" creationId="{1F942D78-C9DD-4DB7-B22A-F14FD891CF7D}"/>
          </ac:spMkLst>
        </pc:spChg>
      </pc:sldChg>
      <pc:sldChg chg="modSp">
        <pc:chgData name="Miriam Hillevi Corvinus" userId="S::miriamal@hiof.no::317010e6-8b6f-4abd-a9e7-b7ce8b52b082" providerId="AD" clId="Web-{33B65851-8831-A07B-F1DA-F1EF1331C42F}" dt="2021-12-06T17:48:20.560" v="215" actId="1076"/>
        <pc:sldMkLst>
          <pc:docMk/>
          <pc:sldMk cId="3460704641" sldId="263"/>
        </pc:sldMkLst>
        <pc:spChg chg="mod">
          <ac:chgData name="Miriam Hillevi Corvinus" userId="S::miriamal@hiof.no::317010e6-8b6f-4abd-a9e7-b7ce8b52b082" providerId="AD" clId="Web-{33B65851-8831-A07B-F1DA-F1EF1331C42F}" dt="2021-12-06T17:48:20.560" v="215" actId="1076"/>
          <ac:spMkLst>
            <pc:docMk/>
            <pc:sldMk cId="3460704641" sldId="263"/>
            <ac:spMk id="2" creationId="{1B69239E-FD8E-4906-964F-C041EC8CC969}"/>
          </ac:spMkLst>
        </pc:spChg>
        <pc:picChg chg="mod">
          <ac:chgData name="Miriam Hillevi Corvinus" userId="S::miriamal@hiof.no::317010e6-8b6f-4abd-a9e7-b7ce8b52b082" providerId="AD" clId="Web-{33B65851-8831-A07B-F1DA-F1EF1331C42F}" dt="2021-12-06T17:47:40.528" v="206" actId="14100"/>
          <ac:picMkLst>
            <pc:docMk/>
            <pc:sldMk cId="3460704641" sldId="263"/>
            <ac:picMk id="13" creationId="{0B915BCF-2ADF-46EC-B2FD-35181646F950}"/>
          </ac:picMkLst>
        </pc:picChg>
      </pc:sldChg>
      <pc:sldChg chg="modSp">
        <pc:chgData name="Miriam Hillevi Corvinus" userId="S::miriamal@hiof.no::317010e6-8b6f-4abd-a9e7-b7ce8b52b082" providerId="AD" clId="Web-{33B65851-8831-A07B-F1DA-F1EF1331C42F}" dt="2021-12-06T17:49:30.656" v="218" actId="20577"/>
        <pc:sldMkLst>
          <pc:docMk/>
          <pc:sldMk cId="3903282771" sldId="267"/>
        </pc:sldMkLst>
        <pc:spChg chg="mod">
          <ac:chgData name="Miriam Hillevi Corvinus" userId="S::miriamal@hiof.no::317010e6-8b6f-4abd-a9e7-b7ce8b52b082" providerId="AD" clId="Web-{33B65851-8831-A07B-F1DA-F1EF1331C42F}" dt="2021-12-06T17:49:30.656" v="218" actId="20577"/>
          <ac:spMkLst>
            <pc:docMk/>
            <pc:sldMk cId="3903282771" sldId="267"/>
            <ac:spMk id="2" creationId="{2E4F436B-D43E-4B87-AC89-4691385EAF8B}"/>
          </ac:spMkLst>
        </pc:spChg>
        <pc:picChg chg="mod">
          <ac:chgData name="Miriam Hillevi Corvinus" userId="S::miriamal@hiof.no::317010e6-8b6f-4abd-a9e7-b7ce8b52b082" providerId="AD" clId="Web-{33B65851-8831-A07B-F1DA-F1EF1331C42F}" dt="2021-12-06T17:02:12.966" v="148" actId="1076"/>
          <ac:picMkLst>
            <pc:docMk/>
            <pc:sldMk cId="3903282771" sldId="267"/>
            <ac:picMk id="6" creationId="{AFFDA1A5-33C6-4A65-B27B-C3DA582184D6}"/>
          </ac:picMkLst>
        </pc:picChg>
        <pc:picChg chg="mod">
          <ac:chgData name="Miriam Hillevi Corvinus" userId="S::miriamal@hiof.no::317010e6-8b6f-4abd-a9e7-b7ce8b52b082" providerId="AD" clId="Web-{33B65851-8831-A07B-F1DA-F1EF1331C42F}" dt="2021-12-06T17:02:07.872" v="146" actId="1076"/>
          <ac:picMkLst>
            <pc:docMk/>
            <pc:sldMk cId="3903282771" sldId="267"/>
            <ac:picMk id="7" creationId="{CD09CFCF-470B-4279-9023-59D91F1F770C}"/>
          </ac:picMkLst>
        </pc:picChg>
        <pc:picChg chg="mod">
          <ac:chgData name="Miriam Hillevi Corvinus" userId="S::miriamal@hiof.no::317010e6-8b6f-4abd-a9e7-b7ce8b52b082" providerId="AD" clId="Web-{33B65851-8831-A07B-F1DA-F1EF1331C42F}" dt="2021-12-06T17:01:52.840" v="144" actId="1076"/>
          <ac:picMkLst>
            <pc:docMk/>
            <pc:sldMk cId="3903282771" sldId="267"/>
            <ac:picMk id="9" creationId="{6C6FBFD4-B943-4232-8941-0646EA5E4AA4}"/>
          </ac:picMkLst>
        </pc:picChg>
      </pc:sldChg>
      <pc:sldChg chg="modSp">
        <pc:chgData name="Miriam Hillevi Corvinus" userId="S::miriamal@hiof.no::317010e6-8b6f-4abd-a9e7-b7ce8b52b082" providerId="AD" clId="Web-{33B65851-8831-A07B-F1DA-F1EF1331C42F}" dt="2021-12-06T18:34:10.973" v="330" actId="14100"/>
        <pc:sldMkLst>
          <pc:docMk/>
          <pc:sldMk cId="1092087018" sldId="269"/>
        </pc:sldMkLst>
        <pc:spChg chg="mod">
          <ac:chgData name="Miriam Hillevi Corvinus" userId="S::miriamal@hiof.no::317010e6-8b6f-4abd-a9e7-b7ce8b52b082" providerId="AD" clId="Web-{33B65851-8831-A07B-F1DA-F1EF1331C42F}" dt="2021-12-06T18:34:10.973" v="330" actId="14100"/>
          <ac:spMkLst>
            <pc:docMk/>
            <pc:sldMk cId="1092087018" sldId="269"/>
            <ac:spMk id="2" creationId="{1E8E8A2C-1FCD-42B0-A41B-2863AD3FBA6E}"/>
          </ac:spMkLst>
        </pc:spChg>
      </pc:sldChg>
      <pc:sldChg chg="modSp">
        <pc:chgData name="Miriam Hillevi Corvinus" userId="S::miriamal@hiof.no::317010e6-8b6f-4abd-a9e7-b7ce8b52b082" providerId="AD" clId="Web-{33B65851-8831-A07B-F1DA-F1EF1331C42F}" dt="2021-12-06T17:52:35.551" v="227" actId="1076"/>
        <pc:sldMkLst>
          <pc:docMk/>
          <pc:sldMk cId="3982209997" sldId="274"/>
        </pc:sldMkLst>
        <pc:spChg chg="mod">
          <ac:chgData name="Miriam Hillevi Corvinus" userId="S::miriamal@hiof.no::317010e6-8b6f-4abd-a9e7-b7ce8b52b082" providerId="AD" clId="Web-{33B65851-8831-A07B-F1DA-F1EF1331C42F}" dt="2021-12-06T17:52:35.551" v="227" actId="1076"/>
          <ac:spMkLst>
            <pc:docMk/>
            <pc:sldMk cId="3982209997" sldId="274"/>
            <ac:spMk id="2" creationId="{ED38634F-A685-47AF-AE67-35A2A256E81E}"/>
          </ac:spMkLst>
        </pc:spChg>
        <pc:picChg chg="mod">
          <ac:chgData name="Miriam Hillevi Corvinus" userId="S::miriamal@hiof.no::317010e6-8b6f-4abd-a9e7-b7ce8b52b082" providerId="AD" clId="Web-{33B65851-8831-A07B-F1DA-F1EF1331C42F}" dt="2021-12-06T17:51:10.518" v="223" actId="1076"/>
          <ac:picMkLst>
            <pc:docMk/>
            <pc:sldMk cId="3982209997" sldId="274"/>
            <ac:picMk id="3" creationId="{776FE500-7EB9-40C8-87AF-7026FB294FA2}"/>
          </ac:picMkLst>
        </pc:picChg>
      </pc:sldChg>
      <pc:sldChg chg="addSp delSp modSp">
        <pc:chgData name="Miriam Hillevi Corvinus" userId="S::miriamal@hiof.no::317010e6-8b6f-4abd-a9e7-b7ce8b52b082" providerId="AD" clId="Web-{33B65851-8831-A07B-F1DA-F1EF1331C42F}" dt="2021-12-06T17:44:33.554" v="185" actId="14100"/>
        <pc:sldMkLst>
          <pc:docMk/>
          <pc:sldMk cId="2454804244" sldId="279"/>
        </pc:sldMkLst>
        <pc:spChg chg="del mod">
          <ac:chgData name="Miriam Hillevi Corvinus" userId="S::miriamal@hiof.no::317010e6-8b6f-4abd-a9e7-b7ce8b52b082" providerId="AD" clId="Web-{33B65851-8831-A07B-F1DA-F1EF1331C42F}" dt="2021-12-06T17:43:25.193" v="175"/>
          <ac:spMkLst>
            <pc:docMk/>
            <pc:sldMk cId="2454804244" sldId="279"/>
            <ac:spMk id="2" creationId="{1006A5F4-5EDA-4171-B086-E0303363DEE2}"/>
          </ac:spMkLst>
        </pc:spChg>
        <pc:spChg chg="add mod">
          <ac:chgData name="Miriam Hillevi Corvinus" userId="S::miriamal@hiof.no::317010e6-8b6f-4abd-a9e7-b7ce8b52b082" providerId="AD" clId="Web-{33B65851-8831-A07B-F1DA-F1EF1331C42F}" dt="2021-12-06T17:44:33.554" v="185" actId="14100"/>
          <ac:spMkLst>
            <pc:docMk/>
            <pc:sldMk cId="2454804244" sldId="279"/>
            <ac:spMk id="6" creationId="{4987CDA0-883A-452E-BC41-2FCA74C0076A}"/>
          </ac:spMkLst>
        </pc:spChg>
      </pc:sldChg>
      <pc:sldChg chg="delSp modSp modNotes">
        <pc:chgData name="Miriam Hillevi Corvinus" userId="S::miriamal@hiof.no::317010e6-8b6f-4abd-a9e7-b7ce8b52b082" providerId="AD" clId="Web-{33B65851-8831-A07B-F1DA-F1EF1331C42F}" dt="2021-12-06T17:55:28.071" v="234" actId="1076"/>
        <pc:sldMkLst>
          <pc:docMk/>
          <pc:sldMk cId="1125581465" sldId="280"/>
        </pc:sldMkLst>
        <pc:spChg chg="mod">
          <ac:chgData name="Miriam Hillevi Corvinus" userId="S::miriamal@hiof.no::317010e6-8b6f-4abd-a9e7-b7ce8b52b082" providerId="AD" clId="Web-{33B65851-8831-A07B-F1DA-F1EF1331C42F}" dt="2021-12-06T17:46:20.307" v="197" actId="1076"/>
          <ac:spMkLst>
            <pc:docMk/>
            <pc:sldMk cId="1125581465" sldId="280"/>
            <ac:spMk id="3" creationId="{FDAE70E6-7E3F-4859-8BAA-9FA395E424E2}"/>
          </ac:spMkLst>
        </pc:spChg>
        <pc:spChg chg="del mod">
          <ac:chgData name="Miriam Hillevi Corvinus" userId="S::miriamal@hiof.no::317010e6-8b6f-4abd-a9e7-b7ce8b52b082" providerId="AD" clId="Web-{33B65851-8831-A07B-F1DA-F1EF1331C42F}" dt="2021-12-06T16:51:36.292" v="20"/>
          <ac:spMkLst>
            <pc:docMk/>
            <pc:sldMk cId="1125581465" sldId="280"/>
            <ac:spMk id="7" creationId="{9BD93142-DFCC-444F-95F1-7C00AF29BB2F}"/>
          </ac:spMkLst>
        </pc:spChg>
        <pc:spChg chg="del mod">
          <ac:chgData name="Miriam Hillevi Corvinus" userId="S::miriamal@hiof.no::317010e6-8b6f-4abd-a9e7-b7ce8b52b082" providerId="AD" clId="Web-{33B65851-8831-A07B-F1DA-F1EF1331C42F}" dt="2021-12-06T16:51:23.354" v="17"/>
          <ac:spMkLst>
            <pc:docMk/>
            <pc:sldMk cId="1125581465" sldId="280"/>
            <ac:spMk id="8" creationId="{BAE96E0C-E933-400C-94A9-75F409F857E2}"/>
          </ac:spMkLst>
        </pc:spChg>
        <pc:picChg chg="mod">
          <ac:chgData name="Miriam Hillevi Corvinus" userId="S::miriamal@hiof.no::317010e6-8b6f-4abd-a9e7-b7ce8b52b082" providerId="AD" clId="Web-{33B65851-8831-A07B-F1DA-F1EF1331C42F}" dt="2021-12-06T17:55:20.149" v="232" actId="1076"/>
          <ac:picMkLst>
            <pc:docMk/>
            <pc:sldMk cId="1125581465" sldId="280"/>
            <ac:picMk id="4" creationId="{77091746-BB13-46FC-AC57-DD0BE295786C}"/>
          </ac:picMkLst>
        </pc:picChg>
        <pc:picChg chg="mod">
          <ac:chgData name="Miriam Hillevi Corvinus" userId="S::miriamal@hiof.no::317010e6-8b6f-4abd-a9e7-b7ce8b52b082" providerId="AD" clId="Web-{33B65851-8831-A07B-F1DA-F1EF1331C42F}" dt="2021-12-06T17:55:28.071" v="234" actId="1076"/>
          <ac:picMkLst>
            <pc:docMk/>
            <pc:sldMk cId="1125581465" sldId="280"/>
            <ac:picMk id="5" creationId="{0185395F-38F8-4EB1-A3B6-076CB7A3ABD4}"/>
          </ac:picMkLst>
        </pc:picChg>
        <pc:picChg chg="mod">
          <ac:chgData name="Miriam Hillevi Corvinus" userId="S::miriamal@hiof.no::317010e6-8b6f-4abd-a9e7-b7ce8b52b082" providerId="AD" clId="Web-{33B65851-8831-A07B-F1DA-F1EF1331C42F}" dt="2021-12-06T16:51:48.730" v="23" actId="1076"/>
          <ac:picMkLst>
            <pc:docMk/>
            <pc:sldMk cId="1125581465" sldId="280"/>
            <ac:picMk id="6" creationId="{5076AB1B-086D-4C5A-A332-53857C5FBB55}"/>
          </ac:picMkLst>
        </pc:picChg>
      </pc:sldChg>
      <pc:sldChg chg="delSp modSp modNotes">
        <pc:chgData name="Miriam Hillevi Corvinus" userId="S::miriamal@hiof.no::317010e6-8b6f-4abd-a9e7-b7ce8b52b082" providerId="AD" clId="Web-{33B65851-8831-A07B-F1DA-F1EF1331C42F}" dt="2021-12-06T18:35:17.193" v="338" actId="14100"/>
        <pc:sldMkLst>
          <pc:docMk/>
          <pc:sldMk cId="239720676" sldId="283"/>
        </pc:sldMkLst>
        <pc:spChg chg="mod">
          <ac:chgData name="Miriam Hillevi Corvinus" userId="S::miriamal@hiof.no::317010e6-8b6f-4abd-a9e7-b7ce8b52b082" providerId="AD" clId="Web-{33B65851-8831-A07B-F1DA-F1EF1331C42F}" dt="2021-12-06T18:35:17.193" v="338" actId="14100"/>
          <ac:spMkLst>
            <pc:docMk/>
            <pc:sldMk cId="239720676" sldId="283"/>
            <ac:spMk id="2" creationId="{15484408-3A47-4111-B203-3711EB3E68C3}"/>
          </ac:spMkLst>
        </pc:spChg>
        <pc:spChg chg="mod">
          <ac:chgData name="Miriam Hillevi Corvinus" userId="S::miriamal@hiof.no::317010e6-8b6f-4abd-a9e7-b7ce8b52b082" providerId="AD" clId="Web-{33B65851-8831-A07B-F1DA-F1EF1331C42F}" dt="2021-12-06T16:58:04.365" v="128" actId="1076"/>
          <ac:spMkLst>
            <pc:docMk/>
            <pc:sldMk cId="239720676" sldId="283"/>
            <ac:spMk id="5" creationId="{F01A128F-CF42-4E41-A3DC-4067F2E4AF67}"/>
          </ac:spMkLst>
        </pc:spChg>
        <pc:spChg chg="del">
          <ac:chgData name="Miriam Hillevi Corvinus" userId="S::miriamal@hiof.no::317010e6-8b6f-4abd-a9e7-b7ce8b52b082" providerId="AD" clId="Web-{33B65851-8831-A07B-F1DA-F1EF1331C42F}" dt="2021-12-06T16:57:43.677" v="124"/>
          <ac:spMkLst>
            <pc:docMk/>
            <pc:sldMk cId="239720676" sldId="283"/>
            <ac:spMk id="6" creationId="{D5EA73E5-1013-46AD-9EDE-46ECE048BB3A}"/>
          </ac:spMkLst>
        </pc:spChg>
        <pc:graphicFrameChg chg="mod modGraphic">
          <ac:chgData name="Miriam Hillevi Corvinus" userId="S::miriamal@hiof.no::317010e6-8b6f-4abd-a9e7-b7ce8b52b082" providerId="AD" clId="Web-{33B65851-8831-A07B-F1DA-F1EF1331C42F}" dt="2021-12-06T18:00:34.657" v="266"/>
          <ac:graphicFrameMkLst>
            <pc:docMk/>
            <pc:sldMk cId="239720676" sldId="283"/>
            <ac:graphicFrameMk id="7" creationId="{02A77EEE-3E6A-4FF5-8AC6-DE44C4B08E59}"/>
          </ac:graphicFrameMkLst>
        </pc:graphicFrameChg>
      </pc:sldChg>
      <pc:sldChg chg="modSp">
        <pc:chgData name="Miriam Hillevi Corvinus" userId="S::miriamal@hiof.no::317010e6-8b6f-4abd-a9e7-b7ce8b52b082" providerId="AD" clId="Web-{33B65851-8831-A07B-F1DA-F1EF1331C42F}" dt="2021-12-06T18:35:27.303" v="339" actId="14100"/>
        <pc:sldMkLst>
          <pc:docMk/>
          <pc:sldMk cId="1906277644" sldId="285"/>
        </pc:sldMkLst>
        <pc:spChg chg="mod">
          <ac:chgData name="Miriam Hillevi Corvinus" userId="S::miriamal@hiof.no::317010e6-8b6f-4abd-a9e7-b7ce8b52b082" providerId="AD" clId="Web-{33B65851-8831-A07B-F1DA-F1EF1331C42F}" dt="2021-12-06T18:35:27.303" v="339" actId="14100"/>
          <ac:spMkLst>
            <pc:docMk/>
            <pc:sldMk cId="1906277644" sldId="285"/>
            <ac:spMk id="2" creationId="{A6EB766F-CAD8-44D5-8551-53FBD346F2DA}"/>
          </ac:spMkLst>
        </pc:spChg>
      </pc:sldChg>
      <pc:sldChg chg="modSp">
        <pc:chgData name="Miriam Hillevi Corvinus" userId="S::miriamal@hiof.no::317010e6-8b6f-4abd-a9e7-b7ce8b52b082" providerId="AD" clId="Web-{33B65851-8831-A07B-F1DA-F1EF1331C42F}" dt="2021-12-06T17:50:49.564" v="222" actId="1076"/>
        <pc:sldMkLst>
          <pc:docMk/>
          <pc:sldMk cId="230656339" sldId="287"/>
        </pc:sldMkLst>
        <pc:spChg chg="mod">
          <ac:chgData name="Miriam Hillevi Corvinus" userId="S::miriamal@hiof.no::317010e6-8b6f-4abd-a9e7-b7ce8b52b082" providerId="AD" clId="Web-{33B65851-8831-A07B-F1DA-F1EF1331C42F}" dt="2021-12-06T17:50:49.564" v="222" actId="1076"/>
          <ac:spMkLst>
            <pc:docMk/>
            <pc:sldMk cId="230656339" sldId="287"/>
            <ac:spMk id="2" creationId="{ED38634F-A685-47AF-AE67-35A2A256E81E}"/>
          </ac:spMkLst>
        </pc:spChg>
      </pc:sldChg>
      <pc:sldChg chg="modSp">
        <pc:chgData name="Miriam Hillevi Corvinus" userId="S::miriamal@hiof.no::317010e6-8b6f-4abd-a9e7-b7ce8b52b082" providerId="AD" clId="Web-{33B65851-8831-A07B-F1DA-F1EF1331C42F}" dt="2021-12-06T18:33:45.269" v="325" actId="14100"/>
        <pc:sldMkLst>
          <pc:docMk/>
          <pc:sldMk cId="537557613" sldId="288"/>
        </pc:sldMkLst>
        <pc:spChg chg="mod">
          <ac:chgData name="Miriam Hillevi Corvinus" userId="S::miriamal@hiof.no::317010e6-8b6f-4abd-a9e7-b7ce8b52b082" providerId="AD" clId="Web-{33B65851-8831-A07B-F1DA-F1EF1331C42F}" dt="2021-12-06T18:33:45.269" v="325" actId="14100"/>
          <ac:spMkLst>
            <pc:docMk/>
            <pc:sldMk cId="537557613" sldId="288"/>
            <ac:spMk id="2" creationId="{6ADE0BAD-0581-4922-A0E6-4E6C12598000}"/>
          </ac:spMkLst>
        </pc:spChg>
      </pc:sldChg>
      <pc:sldChg chg="modSp">
        <pc:chgData name="Miriam Hillevi Corvinus" userId="S::miriamal@hiof.no::317010e6-8b6f-4abd-a9e7-b7ce8b52b082" providerId="AD" clId="Web-{33B65851-8831-A07B-F1DA-F1EF1331C42F}" dt="2021-12-06T17:57:44.215" v="243" actId="1076"/>
        <pc:sldMkLst>
          <pc:docMk/>
          <pc:sldMk cId="1639920999" sldId="289"/>
        </pc:sldMkLst>
        <pc:spChg chg="mod">
          <ac:chgData name="Miriam Hillevi Corvinus" userId="S::miriamal@hiof.no::317010e6-8b6f-4abd-a9e7-b7ce8b52b082" providerId="AD" clId="Web-{33B65851-8831-A07B-F1DA-F1EF1331C42F}" dt="2021-12-06T17:57:44.215" v="243" actId="1076"/>
          <ac:spMkLst>
            <pc:docMk/>
            <pc:sldMk cId="1639920999" sldId="289"/>
            <ac:spMk id="2" creationId="{55E555BE-E051-4158-A2D1-B46DF2C5B60C}"/>
          </ac:spMkLst>
        </pc:spChg>
      </pc:sldChg>
      <pc:sldChg chg="addSp modSp">
        <pc:chgData name="Miriam Hillevi Corvinus" userId="S::miriamal@hiof.no::317010e6-8b6f-4abd-a9e7-b7ce8b52b082" providerId="AD" clId="Web-{33B65851-8831-A07B-F1DA-F1EF1331C42F}" dt="2021-12-06T18:34:32.583" v="332" actId="20577"/>
        <pc:sldMkLst>
          <pc:docMk/>
          <pc:sldMk cId="1011519093" sldId="293"/>
        </pc:sldMkLst>
        <pc:spChg chg="add">
          <ac:chgData name="Miriam Hillevi Corvinus" userId="S::miriamal@hiof.no::317010e6-8b6f-4abd-a9e7-b7ce8b52b082" providerId="AD" clId="Web-{33B65851-8831-A07B-F1DA-F1EF1331C42F}" dt="2021-12-06T18:34:25.208" v="331"/>
          <ac:spMkLst>
            <pc:docMk/>
            <pc:sldMk cId="1011519093" sldId="293"/>
            <ac:spMk id="3" creationId="{2ACA75EC-1B7E-477B-93A6-94380063B9CB}"/>
          </ac:spMkLst>
        </pc:spChg>
        <pc:spChg chg="mod">
          <ac:chgData name="Miriam Hillevi Corvinus" userId="S::miriamal@hiof.no::317010e6-8b6f-4abd-a9e7-b7ce8b52b082" providerId="AD" clId="Web-{33B65851-8831-A07B-F1DA-F1EF1331C42F}" dt="2021-12-06T18:34:32.583" v="332" actId="20577"/>
          <ac:spMkLst>
            <pc:docMk/>
            <pc:sldMk cId="1011519093" sldId="293"/>
            <ac:spMk id="10" creationId="{E24FCE94-0E06-45E3-959D-7BBC64968B53}"/>
          </ac:spMkLst>
        </pc:spChg>
      </pc:sldChg>
      <pc:sldChg chg="delSp modSp">
        <pc:chgData name="Miriam Hillevi Corvinus" userId="S::miriamal@hiof.no::317010e6-8b6f-4abd-a9e7-b7ce8b52b082" providerId="AD" clId="Web-{33B65851-8831-A07B-F1DA-F1EF1331C42F}" dt="2021-12-06T17:59:03.639" v="264" actId="1076"/>
        <pc:sldMkLst>
          <pc:docMk/>
          <pc:sldMk cId="1185386530" sldId="294"/>
        </pc:sldMkLst>
        <pc:spChg chg="del mod">
          <ac:chgData name="Miriam Hillevi Corvinus" userId="S::miriamal@hiof.no::317010e6-8b6f-4abd-a9e7-b7ce8b52b082" providerId="AD" clId="Web-{33B65851-8831-A07B-F1DA-F1EF1331C42F}" dt="2021-12-06T17:58:55.248" v="263"/>
          <ac:spMkLst>
            <pc:docMk/>
            <pc:sldMk cId="1185386530" sldId="294"/>
            <ac:spMk id="2" creationId="{7D9BB177-253C-499E-A13C-13EA33291441}"/>
          </ac:spMkLst>
        </pc:spChg>
        <pc:picChg chg="mod">
          <ac:chgData name="Miriam Hillevi Corvinus" userId="S::miriamal@hiof.no::317010e6-8b6f-4abd-a9e7-b7ce8b52b082" providerId="AD" clId="Web-{33B65851-8831-A07B-F1DA-F1EF1331C42F}" dt="2021-12-06T17:59:03.639" v="264" actId="1076"/>
          <ac:picMkLst>
            <pc:docMk/>
            <pc:sldMk cId="1185386530" sldId="294"/>
            <ac:picMk id="4" creationId="{65A86669-EB3E-4D53-89C3-1503342F2D49}"/>
          </ac:picMkLst>
        </pc:picChg>
      </pc:sldChg>
    </pc:docChg>
  </pc:docChgLst>
  <pc:docChgLst>
    <pc:chgData name="Eric Michael Lea Paulsen" userId="S::empaulse@hiof.no::abc72909-f519-44c4-ae3a-919f30287538" providerId="AD" clId="Web-{A83C1115-4C60-7D5F-9453-B0750B63A456}"/>
    <pc:docChg chg="delSld modSld">
      <pc:chgData name="Eric Michael Lea Paulsen" userId="S::empaulse@hiof.no::abc72909-f519-44c4-ae3a-919f30287538" providerId="AD" clId="Web-{A83C1115-4C60-7D5F-9453-B0750B63A456}" dt="2021-12-08T18:03:48.312" v="4"/>
      <pc:docMkLst>
        <pc:docMk/>
      </pc:docMkLst>
      <pc:sldChg chg="modSp del">
        <pc:chgData name="Eric Michael Lea Paulsen" userId="S::empaulse@hiof.no::abc72909-f519-44c4-ae3a-919f30287538" providerId="AD" clId="Web-{A83C1115-4C60-7D5F-9453-B0750B63A456}" dt="2021-12-08T18:03:48.312" v="4"/>
        <pc:sldMkLst>
          <pc:docMk/>
          <pc:sldMk cId="2209301759" sldId="296"/>
        </pc:sldMkLst>
        <pc:picChg chg="mod">
          <ac:chgData name="Eric Michael Lea Paulsen" userId="S::empaulse@hiof.no::abc72909-f519-44c4-ae3a-919f30287538" providerId="AD" clId="Web-{A83C1115-4C60-7D5F-9453-B0750B63A456}" dt="2021-12-08T18:03:46.171" v="3" actId="1076"/>
          <ac:picMkLst>
            <pc:docMk/>
            <pc:sldMk cId="2209301759" sldId="296"/>
            <ac:picMk id="4" creationId="{2DB47CC3-DA02-4065-9F2E-AC88AF798D68}"/>
          </ac:picMkLst>
        </pc:picChg>
      </pc:sldChg>
    </pc:docChg>
  </pc:docChgLst>
  <pc:docChgLst>
    <pc:chgData name="Miriam Hillevi Corvinus" userId="S::miriamal@hiof.no::317010e6-8b6f-4abd-a9e7-b7ce8b52b082" providerId="AD" clId="Web-{E5A07148-8234-AFAD-B53B-010DE480B65A}"/>
    <pc:docChg chg="addSld delSld modSld">
      <pc:chgData name="Miriam Hillevi Corvinus" userId="S::miriamal@hiof.no::317010e6-8b6f-4abd-a9e7-b7ce8b52b082" providerId="AD" clId="Web-{E5A07148-8234-AFAD-B53B-010DE480B65A}" dt="2021-11-23T20:18:50.592" v="264"/>
      <pc:docMkLst>
        <pc:docMk/>
      </pc:docMkLst>
      <pc:sldChg chg="addSp delSp modSp mod setBg modShow chgLayout modNotes">
        <pc:chgData name="Miriam Hillevi Corvinus" userId="S::miriamal@hiof.no::317010e6-8b6f-4abd-a9e7-b7ce8b52b082" providerId="AD" clId="Web-{E5A07148-8234-AFAD-B53B-010DE480B65A}" dt="2021-11-23T20:17:14.278" v="258"/>
        <pc:sldMkLst>
          <pc:docMk/>
          <pc:sldMk cId="4253124984" sldId="256"/>
        </pc:sldMkLst>
        <pc:spChg chg="mod ord">
          <ac:chgData name="Miriam Hillevi Corvinus" userId="S::miriamal@hiof.no::317010e6-8b6f-4abd-a9e7-b7ce8b52b082" providerId="AD" clId="Web-{E5A07148-8234-AFAD-B53B-010DE480B65A}" dt="2021-11-23T20:17:14.278" v="257"/>
          <ac:spMkLst>
            <pc:docMk/>
            <pc:sldMk cId="4253124984" sldId="256"/>
            <ac:spMk id="2" creationId="{00000000-0000-0000-0000-000000000000}"/>
          </ac:spMkLst>
        </pc:spChg>
        <pc:spChg chg="del mod ord">
          <ac:chgData name="Miriam Hillevi Corvinus" userId="S::miriamal@hiof.no::317010e6-8b6f-4abd-a9e7-b7ce8b52b082" providerId="AD" clId="Web-{E5A07148-8234-AFAD-B53B-010DE480B65A}" dt="2021-11-23T20:10:20.612" v="196"/>
          <ac:spMkLst>
            <pc:docMk/>
            <pc:sldMk cId="4253124984" sldId="256"/>
            <ac:spMk id="3" creationId="{00000000-0000-0000-0000-000000000000}"/>
          </ac:spMkLst>
        </pc:spChg>
        <pc:spChg chg="add mod">
          <ac:chgData name="Miriam Hillevi Corvinus" userId="S::miriamal@hiof.no::317010e6-8b6f-4abd-a9e7-b7ce8b52b082" providerId="AD" clId="Web-{E5A07148-8234-AFAD-B53B-010DE480B65A}" dt="2021-11-23T20:17:14.278" v="258"/>
          <ac:spMkLst>
            <pc:docMk/>
            <pc:sldMk cId="4253124984" sldId="256"/>
            <ac:spMk id="8" creationId="{7FC178A0-D1E5-4C64-AAB7-49104B165FF6}"/>
          </ac:spMkLst>
        </pc:spChg>
        <pc:spChg chg="add del">
          <ac:chgData name="Miriam Hillevi Corvinus" userId="S::miriamal@hiof.no::317010e6-8b6f-4abd-a9e7-b7ce8b52b082" providerId="AD" clId="Web-{E5A07148-8234-AFAD-B53B-010DE480B65A}" dt="2021-11-23T20:17:14.278" v="257"/>
          <ac:spMkLst>
            <pc:docMk/>
            <pc:sldMk cId="4253124984" sldId="256"/>
            <ac:spMk id="13" creationId="{50CF6C96-4596-4D83-A9F9-A3AB22AB4D89}"/>
          </ac:spMkLst>
        </pc:spChg>
        <pc:picChg chg="add mod ord">
          <ac:chgData name="Miriam Hillevi Corvinus" userId="S::miriamal@hiof.no::317010e6-8b6f-4abd-a9e7-b7ce8b52b082" providerId="AD" clId="Web-{E5A07148-8234-AFAD-B53B-010DE480B65A}" dt="2021-11-23T20:17:14.278" v="258"/>
          <ac:picMkLst>
            <pc:docMk/>
            <pc:sldMk cId="4253124984" sldId="256"/>
            <ac:picMk id="4" creationId="{A6499B9B-7217-4987-8795-72D37AB7F6E2}"/>
          </ac:picMkLst>
        </pc:picChg>
      </pc:sldChg>
      <pc:sldChg chg="del">
        <pc:chgData name="Miriam Hillevi Corvinus" userId="S::miriamal@hiof.no::317010e6-8b6f-4abd-a9e7-b7ce8b52b082" providerId="AD" clId="Web-{E5A07148-8234-AFAD-B53B-010DE480B65A}" dt="2021-11-23T19:52:38.837" v="12"/>
        <pc:sldMkLst>
          <pc:docMk/>
          <pc:sldMk cId="3104341537" sldId="257"/>
        </pc:sldMkLst>
      </pc:sldChg>
      <pc:sldChg chg="delSp modSp del">
        <pc:chgData name="Miriam Hillevi Corvinus" userId="S::miriamal@hiof.no::317010e6-8b6f-4abd-a9e7-b7ce8b52b082" providerId="AD" clId="Web-{E5A07148-8234-AFAD-B53B-010DE480B65A}" dt="2021-11-23T20:18:50.592" v="264"/>
        <pc:sldMkLst>
          <pc:docMk/>
          <pc:sldMk cId="3504249435" sldId="259"/>
        </pc:sldMkLst>
        <pc:spChg chg="mod">
          <ac:chgData name="Miriam Hillevi Corvinus" userId="S::miriamal@hiof.no::317010e6-8b6f-4abd-a9e7-b7ce8b52b082" providerId="AD" clId="Web-{E5A07148-8234-AFAD-B53B-010DE480B65A}" dt="2021-11-23T20:18:06.576" v="261" actId="20577"/>
          <ac:spMkLst>
            <pc:docMk/>
            <pc:sldMk cId="3504249435" sldId="259"/>
            <ac:spMk id="2" creationId="{7189D7A9-B58D-4F75-AD17-D0F97A312632}"/>
          </ac:spMkLst>
        </pc:spChg>
        <pc:spChg chg="del">
          <ac:chgData name="Miriam Hillevi Corvinus" userId="S::miriamal@hiof.no::317010e6-8b6f-4abd-a9e7-b7ce8b52b082" providerId="AD" clId="Web-{E5A07148-8234-AFAD-B53B-010DE480B65A}" dt="2021-11-23T20:13:29.741" v="238"/>
          <ac:spMkLst>
            <pc:docMk/>
            <pc:sldMk cId="3504249435" sldId="259"/>
            <ac:spMk id="9" creationId="{E4CFB4D4-CFF3-4172-AB21-A2B3D1223E9E}"/>
          </ac:spMkLst>
        </pc:spChg>
        <pc:graphicFrameChg chg="mod modGraphic">
          <ac:chgData name="Miriam Hillevi Corvinus" userId="S::miriamal@hiof.no::317010e6-8b6f-4abd-a9e7-b7ce8b52b082" providerId="AD" clId="Web-{E5A07148-8234-AFAD-B53B-010DE480B65A}" dt="2021-11-23T20:18:19.576" v="263" actId="20577"/>
          <ac:graphicFrameMkLst>
            <pc:docMk/>
            <pc:sldMk cId="3504249435" sldId="259"/>
            <ac:graphicFrameMk id="7" creationId="{0A0D3486-3DAA-4886-B383-280A0A42533B}"/>
          </ac:graphicFrameMkLst>
        </pc:graphicFrameChg>
      </pc:sldChg>
      <pc:sldChg chg="addSp modSp del">
        <pc:chgData name="Miriam Hillevi Corvinus" userId="S::miriamal@hiof.no::317010e6-8b6f-4abd-a9e7-b7ce8b52b082" providerId="AD" clId="Web-{E5A07148-8234-AFAD-B53B-010DE480B65A}" dt="2021-11-23T19:52:29.915" v="11"/>
        <pc:sldMkLst>
          <pc:docMk/>
          <pc:sldMk cId="44745132" sldId="260"/>
        </pc:sldMkLst>
        <pc:spChg chg="add mod">
          <ac:chgData name="Miriam Hillevi Corvinus" userId="S::miriamal@hiof.no::317010e6-8b6f-4abd-a9e7-b7ce8b52b082" providerId="AD" clId="Web-{E5A07148-8234-AFAD-B53B-010DE480B65A}" dt="2021-11-23T19:52:23.899" v="10" actId="20577"/>
          <ac:spMkLst>
            <pc:docMk/>
            <pc:sldMk cId="44745132" sldId="260"/>
            <ac:spMk id="2" creationId="{106A1296-C1A1-4FD7-BFFB-F5365D03EC88}"/>
          </ac:spMkLst>
        </pc:spChg>
      </pc:sldChg>
      <pc:sldChg chg="modSp new">
        <pc:chgData name="Miriam Hillevi Corvinus" userId="S::miriamal@hiof.no::317010e6-8b6f-4abd-a9e7-b7ce8b52b082" providerId="AD" clId="Web-{E5A07148-8234-AFAD-B53B-010DE480B65A}" dt="2021-11-23T19:54:50.450" v="47" actId="20577"/>
        <pc:sldMkLst>
          <pc:docMk/>
          <pc:sldMk cId="62232617" sldId="260"/>
        </pc:sldMkLst>
        <pc:spChg chg="mod">
          <ac:chgData name="Miriam Hillevi Corvinus" userId="S::miriamal@hiof.no::317010e6-8b6f-4abd-a9e7-b7ce8b52b082" providerId="AD" clId="Web-{E5A07148-8234-AFAD-B53B-010DE480B65A}" dt="2021-11-23T19:53:08.213" v="19" actId="20577"/>
          <ac:spMkLst>
            <pc:docMk/>
            <pc:sldMk cId="62232617" sldId="260"/>
            <ac:spMk id="2" creationId="{4909EBEE-73FC-4475-9748-E6B3EB7CB23F}"/>
          </ac:spMkLst>
        </pc:spChg>
        <pc:spChg chg="mod">
          <ac:chgData name="Miriam Hillevi Corvinus" userId="S::miriamal@hiof.no::317010e6-8b6f-4abd-a9e7-b7ce8b52b082" providerId="AD" clId="Web-{E5A07148-8234-AFAD-B53B-010DE480B65A}" dt="2021-11-23T19:54:50.450" v="47" actId="20577"/>
          <ac:spMkLst>
            <pc:docMk/>
            <pc:sldMk cId="62232617" sldId="260"/>
            <ac:spMk id="3" creationId="{517F764E-BAF3-4565-913D-4F66A40F5101}"/>
          </ac:spMkLst>
        </pc:spChg>
      </pc:sldChg>
      <pc:sldChg chg="addSp delSp modSp new modNotes">
        <pc:chgData name="Miriam Hillevi Corvinus" userId="S::miriamal@hiof.no::317010e6-8b6f-4abd-a9e7-b7ce8b52b082" providerId="AD" clId="Web-{E5A07148-8234-AFAD-B53B-010DE480B65A}" dt="2021-11-23T20:02:50.132" v="193"/>
        <pc:sldMkLst>
          <pc:docMk/>
          <pc:sldMk cId="2350832007" sldId="261"/>
        </pc:sldMkLst>
        <pc:spChg chg="mod">
          <ac:chgData name="Miriam Hillevi Corvinus" userId="S::miriamal@hiof.no::317010e6-8b6f-4abd-a9e7-b7ce8b52b082" providerId="AD" clId="Web-{E5A07148-8234-AFAD-B53B-010DE480B65A}" dt="2021-11-23T19:55:04.794" v="57" actId="20577"/>
          <ac:spMkLst>
            <pc:docMk/>
            <pc:sldMk cId="2350832007" sldId="261"/>
            <ac:spMk id="2" creationId="{4F3F25F7-EBFC-4B1F-9652-CB826EF994DC}"/>
          </ac:spMkLst>
        </pc:spChg>
        <pc:spChg chg="mod">
          <ac:chgData name="Miriam Hillevi Corvinus" userId="S::miriamal@hiof.no::317010e6-8b6f-4abd-a9e7-b7ce8b52b082" providerId="AD" clId="Web-{E5A07148-8234-AFAD-B53B-010DE480B65A}" dt="2021-11-23T19:58:59.330" v="151" actId="20577"/>
          <ac:spMkLst>
            <pc:docMk/>
            <pc:sldMk cId="2350832007" sldId="261"/>
            <ac:spMk id="3" creationId="{477526FA-5164-4EA3-9B21-53082AF864B4}"/>
          </ac:spMkLst>
        </pc:spChg>
        <pc:spChg chg="add del mod">
          <ac:chgData name="Miriam Hillevi Corvinus" userId="S::miriamal@hiof.no::317010e6-8b6f-4abd-a9e7-b7ce8b52b082" providerId="AD" clId="Web-{E5A07148-8234-AFAD-B53B-010DE480B65A}" dt="2021-11-23T20:02:50.132" v="193"/>
          <ac:spMkLst>
            <pc:docMk/>
            <pc:sldMk cId="2350832007" sldId="261"/>
            <ac:spMk id="4" creationId="{53A406CD-7FB1-467B-A169-48F43F4A998A}"/>
          </ac:spMkLst>
        </pc:spChg>
      </pc:sldChg>
    </pc:docChg>
  </pc:docChgLst>
  <pc:docChgLst>
    <pc:chgData name="Gjestebruker" userId="S::urn:spo:anon#c757ab52e54f3d4aff469cee99424e895bca458da1103dc50457c1e9612a0f6f::" providerId="AD" clId="Web-{651A0E07-B20C-28BF-39AE-C4297A4E3026}"/>
    <pc:docChg chg="mod modSld sldOrd">
      <pc:chgData name="Gjestebruker" userId="S::urn:spo:anon#c757ab52e54f3d4aff469cee99424e895bca458da1103dc50457c1e9612a0f6f::" providerId="AD" clId="Web-{651A0E07-B20C-28BF-39AE-C4297A4E3026}" dt="2021-12-07T14:32:56.794" v="366" actId="20577"/>
      <pc:docMkLst>
        <pc:docMk/>
      </pc:docMkLst>
      <pc:sldChg chg="addSp modSp mod modShow addCm">
        <pc:chgData name="Gjestebruker" userId="S::urn:spo:anon#c757ab52e54f3d4aff469cee99424e895bca458da1103dc50457c1e9612a0f6f::" providerId="AD" clId="Web-{651A0E07-B20C-28BF-39AE-C4297A4E3026}" dt="2021-12-07T14:26:26.068" v="320"/>
        <pc:sldMkLst>
          <pc:docMk/>
          <pc:sldMk cId="4253124984" sldId="256"/>
        </pc:sldMkLst>
        <pc:spChg chg="mod">
          <ac:chgData name="Gjestebruker" userId="S::urn:spo:anon#c757ab52e54f3d4aff469cee99424e895bca458da1103dc50457c1e9612a0f6f::" providerId="AD" clId="Web-{651A0E07-B20C-28BF-39AE-C4297A4E3026}" dt="2021-12-07T14:26:16.678" v="319" actId="1076"/>
          <ac:spMkLst>
            <pc:docMk/>
            <pc:sldMk cId="4253124984" sldId="256"/>
            <ac:spMk id="2" creationId="{00000000-0000-0000-0000-000000000000}"/>
          </ac:spMkLst>
        </pc:spChg>
        <pc:picChg chg="add">
          <ac:chgData name="Gjestebruker" userId="S::urn:spo:anon#c757ab52e54f3d4aff469cee99424e895bca458da1103dc50457c1e9612a0f6f::" providerId="AD" clId="Web-{651A0E07-B20C-28BF-39AE-C4297A4E3026}" dt="2021-12-07T14:26:26.068" v="320"/>
          <ac:picMkLst>
            <pc:docMk/>
            <pc:sldMk cId="4253124984" sldId="256"/>
            <ac:picMk id="3" creationId="{2CEA6B3F-AD53-4238-9E15-66156A71E203}"/>
          </ac:picMkLst>
        </pc:picChg>
      </pc:sldChg>
      <pc:sldChg chg="addSp delSp modSp addCm">
        <pc:chgData name="Gjestebruker" userId="S::urn:spo:anon#c757ab52e54f3d4aff469cee99424e895bca458da1103dc50457c1e9612a0f6f::" providerId="AD" clId="Web-{651A0E07-B20C-28BF-39AE-C4297A4E3026}" dt="2021-12-07T14:31:17.777" v="354" actId="20577"/>
        <pc:sldMkLst>
          <pc:docMk/>
          <pc:sldMk cId="62232617" sldId="260"/>
        </pc:sldMkLst>
        <pc:spChg chg="mod">
          <ac:chgData name="Gjestebruker" userId="S::urn:spo:anon#c757ab52e54f3d4aff469cee99424e895bca458da1103dc50457c1e9612a0f6f::" providerId="AD" clId="Web-{651A0E07-B20C-28BF-39AE-C4297A4E3026}" dt="2021-12-07T14:31:17.777" v="354" actId="20577"/>
          <ac:spMkLst>
            <pc:docMk/>
            <pc:sldMk cId="62232617" sldId="260"/>
            <ac:spMk id="3" creationId="{7D0E99BE-868F-4665-92A8-12E69BEBD324}"/>
          </ac:spMkLst>
        </pc:spChg>
        <pc:spChg chg="add del mod">
          <ac:chgData name="Gjestebruker" userId="S::urn:spo:anon#c757ab52e54f3d4aff469cee99424e895bca458da1103dc50457c1e9612a0f6f::" providerId="AD" clId="Web-{651A0E07-B20C-28BF-39AE-C4297A4E3026}" dt="2021-12-07T14:31:00.370" v="336"/>
          <ac:spMkLst>
            <pc:docMk/>
            <pc:sldMk cId="62232617" sldId="260"/>
            <ac:spMk id="5" creationId="{A12F566E-0319-4B60-9EA5-9DDAE3B24442}"/>
          </ac:spMkLst>
        </pc:spChg>
        <pc:spChg chg="mod">
          <ac:chgData name="Gjestebruker" userId="S::urn:spo:anon#c757ab52e54f3d4aff469cee99424e895bca458da1103dc50457c1e9612a0f6f::" providerId="AD" clId="Web-{651A0E07-B20C-28BF-39AE-C4297A4E3026}" dt="2021-12-07T13:47:24.853" v="313" actId="1076"/>
          <ac:spMkLst>
            <pc:docMk/>
            <pc:sldMk cId="62232617" sldId="260"/>
            <ac:spMk id="24" creationId="{C031E4BB-EB41-4949-9B05-A2582AC33D1E}"/>
          </ac:spMkLst>
        </pc:spChg>
      </pc:sldChg>
      <pc:sldChg chg="modSp addCm">
        <pc:chgData name="Gjestebruker" userId="S::urn:spo:anon#c757ab52e54f3d4aff469cee99424e895bca458da1103dc50457c1e9612a0f6f::" providerId="AD" clId="Web-{651A0E07-B20C-28BF-39AE-C4297A4E3026}" dt="2021-12-07T14:31:50.559" v="357" actId="20577"/>
        <pc:sldMkLst>
          <pc:docMk/>
          <pc:sldMk cId="2350832007" sldId="261"/>
        </pc:sldMkLst>
        <pc:spChg chg="mod">
          <ac:chgData name="Gjestebruker" userId="S::urn:spo:anon#c757ab52e54f3d4aff469cee99424e895bca458da1103dc50457c1e9612a0f6f::" providerId="AD" clId="Web-{651A0E07-B20C-28BF-39AE-C4297A4E3026}" dt="2021-12-07T13:46:24.538" v="308" actId="20577"/>
          <ac:spMkLst>
            <pc:docMk/>
            <pc:sldMk cId="2350832007" sldId="261"/>
            <ac:spMk id="3" creationId="{477526FA-5164-4EA3-9B21-53082AF864B4}"/>
          </ac:spMkLst>
        </pc:spChg>
        <pc:spChg chg="mod">
          <ac:chgData name="Gjestebruker" userId="S::urn:spo:anon#c757ab52e54f3d4aff469cee99424e895bca458da1103dc50457c1e9612a0f6f::" providerId="AD" clId="Web-{651A0E07-B20C-28BF-39AE-C4297A4E3026}" dt="2021-12-07T14:31:50.559" v="357" actId="20577"/>
          <ac:spMkLst>
            <pc:docMk/>
            <pc:sldMk cId="2350832007" sldId="261"/>
            <ac:spMk id="5" creationId="{505AD4AB-EEB8-45FE-9AE1-8B97843B62F1}"/>
          </ac:spMkLst>
        </pc:spChg>
      </pc:sldChg>
      <pc:sldChg chg="addCm">
        <pc:chgData name="Gjestebruker" userId="S::urn:spo:anon#c757ab52e54f3d4aff469cee99424e895bca458da1103dc50457c1e9612a0f6f::" providerId="AD" clId="Web-{651A0E07-B20C-28BF-39AE-C4297A4E3026}" dt="2021-12-07T12:37:34.071" v="13"/>
        <pc:sldMkLst>
          <pc:docMk/>
          <pc:sldMk cId="3862396198" sldId="262"/>
        </pc:sldMkLst>
      </pc:sldChg>
      <pc:sldChg chg="addCm">
        <pc:chgData name="Gjestebruker" userId="S::urn:spo:anon#c757ab52e54f3d4aff469cee99424e895bca458da1103dc50457c1e9612a0f6f::" providerId="AD" clId="Web-{651A0E07-B20C-28BF-39AE-C4297A4E3026}" dt="2021-12-07T12:38:14.088" v="15"/>
        <pc:sldMkLst>
          <pc:docMk/>
          <pc:sldMk cId="3460704641" sldId="263"/>
        </pc:sldMkLst>
      </pc:sldChg>
      <pc:sldChg chg="addCm">
        <pc:chgData name="Gjestebruker" userId="S::urn:spo:anon#c757ab52e54f3d4aff469cee99424e895bca458da1103dc50457c1e9612a0f6f::" providerId="AD" clId="Web-{651A0E07-B20C-28BF-39AE-C4297A4E3026}" dt="2021-12-07T12:38:20.603" v="16"/>
        <pc:sldMkLst>
          <pc:docMk/>
          <pc:sldMk cId="3903282771" sldId="267"/>
        </pc:sldMkLst>
      </pc:sldChg>
      <pc:sldChg chg="addCm">
        <pc:chgData name="Gjestebruker" userId="S::urn:spo:anon#c757ab52e54f3d4aff469cee99424e895bca458da1103dc50457c1e9612a0f6f::" providerId="AD" clId="Web-{651A0E07-B20C-28BF-39AE-C4297A4E3026}" dt="2021-12-07T12:44:45.004" v="27"/>
        <pc:sldMkLst>
          <pc:docMk/>
          <pc:sldMk cId="1092087018" sldId="269"/>
        </pc:sldMkLst>
      </pc:sldChg>
      <pc:sldChg chg="modSp addCm">
        <pc:chgData name="Gjestebruker" userId="S::urn:spo:anon#c757ab52e54f3d4aff469cee99424e895bca458da1103dc50457c1e9612a0f6f::" providerId="AD" clId="Web-{651A0E07-B20C-28BF-39AE-C4297A4E3026}" dt="2021-12-07T14:00:17.873" v="316" actId="1076"/>
        <pc:sldMkLst>
          <pc:docMk/>
          <pc:sldMk cId="307915381" sldId="270"/>
        </pc:sldMkLst>
        <pc:picChg chg="mod">
          <ac:chgData name="Gjestebruker" userId="S::urn:spo:anon#c757ab52e54f3d4aff469cee99424e895bca458da1103dc50457c1e9612a0f6f::" providerId="AD" clId="Web-{651A0E07-B20C-28BF-39AE-C4297A4E3026}" dt="2021-12-07T14:00:17.873" v="316" actId="1076"/>
          <ac:picMkLst>
            <pc:docMk/>
            <pc:sldMk cId="307915381" sldId="270"/>
            <ac:picMk id="7" creationId="{5D19F077-928E-4F42-A510-A81FFDB41AC9}"/>
          </ac:picMkLst>
        </pc:picChg>
      </pc:sldChg>
      <pc:sldChg chg="addCm">
        <pc:chgData name="Gjestebruker" userId="S::urn:spo:anon#c757ab52e54f3d4aff469cee99424e895bca458da1103dc50457c1e9612a0f6f::" providerId="AD" clId="Web-{651A0E07-B20C-28BF-39AE-C4297A4E3026}" dt="2021-12-07T12:38:37.854" v="18"/>
        <pc:sldMkLst>
          <pc:docMk/>
          <pc:sldMk cId="3982209997" sldId="274"/>
        </pc:sldMkLst>
      </pc:sldChg>
      <pc:sldChg chg="addCm modCm">
        <pc:chgData name="Gjestebruker" userId="S::urn:spo:anon#c757ab52e54f3d4aff469cee99424e895bca458da1103dc50457c1e9612a0f6f::" providerId="AD" clId="Web-{651A0E07-B20C-28BF-39AE-C4297A4E3026}" dt="2021-12-07T13:34:57.583" v="232"/>
        <pc:sldMkLst>
          <pc:docMk/>
          <pc:sldMk cId="114242225" sldId="275"/>
        </pc:sldMkLst>
      </pc:sldChg>
      <pc:sldChg chg="modSp addCm">
        <pc:chgData name="Gjestebruker" userId="S::urn:spo:anon#c757ab52e54f3d4aff469cee99424e895bca458da1103dc50457c1e9612a0f6f::" providerId="AD" clId="Web-{651A0E07-B20C-28BF-39AE-C4297A4E3026}" dt="2021-12-07T12:39:47.340" v="22"/>
        <pc:sldMkLst>
          <pc:docMk/>
          <pc:sldMk cId="2813769825" sldId="276"/>
        </pc:sldMkLst>
        <pc:spChg chg="mod">
          <ac:chgData name="Gjestebruker" userId="S::urn:spo:anon#c757ab52e54f3d4aff469cee99424e895bca458da1103dc50457c1e9612a0f6f::" providerId="AD" clId="Web-{651A0E07-B20C-28BF-39AE-C4297A4E3026}" dt="2021-12-07T12:32:37.173" v="0" actId="20577"/>
          <ac:spMkLst>
            <pc:docMk/>
            <pc:sldMk cId="2813769825" sldId="276"/>
            <ac:spMk id="2" creationId="{7AD5CFFC-6823-46D6-955E-23D69ED603E5}"/>
          </ac:spMkLst>
        </pc:spChg>
      </pc:sldChg>
      <pc:sldChg chg="addSp modSp addCm">
        <pc:chgData name="Gjestebruker" userId="S::urn:spo:anon#c757ab52e54f3d4aff469cee99424e895bca458da1103dc50457c1e9612a0f6f::" providerId="AD" clId="Web-{651A0E07-B20C-28BF-39AE-C4297A4E3026}" dt="2021-12-07T14:32:02.043" v="360" actId="20577"/>
        <pc:sldMkLst>
          <pc:docMk/>
          <pc:sldMk cId="2454804244" sldId="279"/>
        </pc:sldMkLst>
        <pc:spChg chg="mod">
          <ac:chgData name="Gjestebruker" userId="S::urn:spo:anon#c757ab52e54f3d4aff469cee99424e895bca458da1103dc50457c1e9612a0f6f::" providerId="AD" clId="Web-{651A0E07-B20C-28BF-39AE-C4297A4E3026}" dt="2021-12-07T13:24:55.817" v="227" actId="14100"/>
          <ac:spMkLst>
            <pc:docMk/>
            <pc:sldMk cId="2454804244" sldId="279"/>
            <ac:spMk id="3" creationId="{4B07D920-B63E-45C1-8270-AE80FA2753C4}"/>
          </ac:spMkLst>
        </pc:spChg>
        <pc:spChg chg="mod">
          <ac:chgData name="Gjestebruker" userId="S::urn:spo:anon#c757ab52e54f3d4aff469cee99424e895bca458da1103dc50457c1e9612a0f6f::" providerId="AD" clId="Web-{651A0E07-B20C-28BF-39AE-C4297A4E3026}" dt="2021-12-07T13:24:48.833" v="225" actId="14100"/>
          <ac:spMkLst>
            <pc:docMk/>
            <pc:sldMk cId="2454804244" sldId="279"/>
            <ac:spMk id="6" creationId="{4987CDA0-883A-452E-BC41-2FCA74C0076A}"/>
          </ac:spMkLst>
        </pc:spChg>
        <pc:spChg chg="mod">
          <ac:chgData name="Gjestebruker" userId="S::urn:spo:anon#c757ab52e54f3d4aff469cee99424e895bca458da1103dc50457c1e9612a0f6f::" providerId="AD" clId="Web-{651A0E07-B20C-28BF-39AE-C4297A4E3026}" dt="2021-12-07T14:32:02.043" v="360" actId="20577"/>
          <ac:spMkLst>
            <pc:docMk/>
            <pc:sldMk cId="2454804244" sldId="279"/>
            <ac:spMk id="8" creationId="{494FD7F8-C25B-42A6-B1BE-ED10A29E6855}"/>
          </ac:spMkLst>
        </pc:spChg>
        <pc:picChg chg="add mod">
          <ac:chgData name="Gjestebruker" userId="S::urn:spo:anon#c757ab52e54f3d4aff469cee99424e895bca458da1103dc50457c1e9612a0f6f::" providerId="AD" clId="Web-{651A0E07-B20C-28BF-39AE-C4297A4E3026}" dt="2021-12-07T13:25:06.724" v="231" actId="1076"/>
          <ac:picMkLst>
            <pc:docMk/>
            <pc:sldMk cId="2454804244" sldId="279"/>
            <ac:picMk id="5" creationId="{C33717A0-EA49-459F-88CB-810962A4106F}"/>
          </ac:picMkLst>
        </pc:picChg>
      </pc:sldChg>
      <pc:sldChg chg="addCm">
        <pc:chgData name="Gjestebruker" userId="S::urn:spo:anon#c757ab52e54f3d4aff469cee99424e895bca458da1103dc50457c1e9612a0f6f::" providerId="AD" clId="Web-{651A0E07-B20C-28BF-39AE-C4297A4E3026}" dt="2021-12-07T12:38:06.931" v="14"/>
        <pc:sldMkLst>
          <pc:docMk/>
          <pc:sldMk cId="1125581465" sldId="280"/>
        </pc:sldMkLst>
      </pc:sldChg>
      <pc:sldChg chg="addCm modCm">
        <pc:chgData name="Gjestebruker" userId="S::urn:spo:anon#c757ab52e54f3d4aff469cee99424e895bca458da1103dc50457c1e9612a0f6f::" providerId="AD" clId="Web-{651A0E07-B20C-28BF-39AE-C4297A4E3026}" dt="2021-12-07T13:35:08.724" v="233"/>
        <pc:sldMkLst>
          <pc:docMk/>
          <pc:sldMk cId="55288543" sldId="282"/>
        </pc:sldMkLst>
      </pc:sldChg>
      <pc:sldChg chg="addCm">
        <pc:chgData name="Gjestebruker" userId="S::urn:spo:anon#c757ab52e54f3d4aff469cee99424e895bca458da1103dc50457c1e9612a0f6f::" providerId="AD" clId="Web-{651A0E07-B20C-28BF-39AE-C4297A4E3026}" dt="2021-12-07T12:36:32.835" v="9"/>
        <pc:sldMkLst>
          <pc:docMk/>
          <pc:sldMk cId="239720676" sldId="283"/>
        </pc:sldMkLst>
      </pc:sldChg>
      <pc:sldChg chg="addCm">
        <pc:chgData name="Gjestebruker" userId="S::urn:spo:anon#c757ab52e54f3d4aff469cee99424e895bca458da1103dc50457c1e9612a0f6f::" providerId="AD" clId="Web-{651A0E07-B20C-28BF-39AE-C4297A4E3026}" dt="2021-12-07T12:36:40.991" v="10"/>
        <pc:sldMkLst>
          <pc:docMk/>
          <pc:sldMk cId="1906277644" sldId="285"/>
        </pc:sldMkLst>
      </pc:sldChg>
      <pc:sldChg chg="modSp addCm">
        <pc:chgData name="Gjestebruker" userId="S::urn:spo:anon#c757ab52e54f3d4aff469cee99424e895bca458da1103dc50457c1e9612a0f6f::" providerId="AD" clId="Web-{651A0E07-B20C-28BF-39AE-C4297A4E3026}" dt="2021-12-07T14:32:30.716" v="363" actId="20577"/>
        <pc:sldMkLst>
          <pc:docMk/>
          <pc:sldMk cId="814837739" sldId="286"/>
        </pc:sldMkLst>
        <pc:spChg chg="mod">
          <ac:chgData name="Gjestebruker" userId="S::urn:spo:anon#c757ab52e54f3d4aff469cee99424e895bca458da1103dc50457c1e9612a0f6f::" providerId="AD" clId="Web-{651A0E07-B20C-28BF-39AE-C4297A4E3026}" dt="2021-12-07T14:32:30.716" v="363" actId="20577"/>
          <ac:spMkLst>
            <pc:docMk/>
            <pc:sldMk cId="814837739" sldId="286"/>
            <ac:spMk id="5" creationId="{2DE3D3DE-FD8E-42E7-88FA-E5013DE6E5BD}"/>
          </ac:spMkLst>
        </pc:spChg>
      </pc:sldChg>
      <pc:sldChg chg="addCm">
        <pc:chgData name="Gjestebruker" userId="S::urn:spo:anon#c757ab52e54f3d4aff469cee99424e895bca458da1103dc50457c1e9612a0f6f::" providerId="AD" clId="Web-{651A0E07-B20C-28BF-39AE-C4297A4E3026}" dt="2021-12-07T12:38:30.838" v="17"/>
        <pc:sldMkLst>
          <pc:docMk/>
          <pc:sldMk cId="230656339" sldId="287"/>
        </pc:sldMkLst>
      </pc:sldChg>
      <pc:sldChg chg="addCm">
        <pc:chgData name="Gjestebruker" userId="S::urn:spo:anon#c757ab52e54f3d4aff469cee99424e895bca458da1103dc50457c1e9612a0f6f::" providerId="AD" clId="Web-{651A0E07-B20C-28BF-39AE-C4297A4E3026}" dt="2021-12-07T12:44:38.113" v="26"/>
        <pc:sldMkLst>
          <pc:docMk/>
          <pc:sldMk cId="537557613" sldId="288"/>
        </pc:sldMkLst>
      </pc:sldChg>
      <pc:sldChg chg="addCm">
        <pc:chgData name="Gjestebruker" userId="S::urn:spo:anon#c757ab52e54f3d4aff469cee99424e895bca458da1103dc50457c1e9612a0f6f::" providerId="AD" clId="Web-{651A0E07-B20C-28BF-39AE-C4297A4E3026}" dt="2021-12-07T12:38:43.807" v="19"/>
        <pc:sldMkLst>
          <pc:docMk/>
          <pc:sldMk cId="1639920999" sldId="289"/>
        </pc:sldMkLst>
      </pc:sldChg>
      <pc:sldChg chg="modSp addCm">
        <pc:chgData name="Gjestebruker" userId="S::urn:spo:anon#c757ab52e54f3d4aff469cee99424e895bca458da1103dc50457c1e9612a0f6f::" providerId="AD" clId="Web-{651A0E07-B20C-28BF-39AE-C4297A4E3026}" dt="2021-12-07T14:32:56.794" v="366" actId="20577"/>
        <pc:sldMkLst>
          <pc:docMk/>
          <pc:sldMk cId="2564721487" sldId="290"/>
        </pc:sldMkLst>
        <pc:spChg chg="mod">
          <ac:chgData name="Gjestebruker" userId="S::urn:spo:anon#c757ab52e54f3d4aff469cee99424e895bca458da1103dc50457c1e9612a0f6f::" providerId="AD" clId="Web-{651A0E07-B20C-28BF-39AE-C4297A4E3026}" dt="2021-12-07T14:32:56.794" v="366" actId="20577"/>
          <ac:spMkLst>
            <pc:docMk/>
            <pc:sldMk cId="2564721487" sldId="290"/>
            <ac:spMk id="4" creationId="{23973DCE-0758-4BC5-8137-50350C1A9947}"/>
          </ac:spMkLst>
        </pc:spChg>
      </pc:sldChg>
      <pc:sldChg chg="addCm">
        <pc:chgData name="Gjestebruker" userId="S::urn:spo:anon#c757ab52e54f3d4aff469cee99424e895bca458da1103dc50457c1e9612a0f6f::" providerId="AD" clId="Web-{651A0E07-B20C-28BF-39AE-C4297A4E3026}" dt="2021-12-07T12:39:53.746" v="23"/>
        <pc:sldMkLst>
          <pc:docMk/>
          <pc:sldMk cId="3193678660" sldId="291"/>
        </pc:sldMkLst>
      </pc:sldChg>
      <pc:sldChg chg="ord addCm modCm">
        <pc:chgData name="Gjestebruker" userId="S::urn:spo:anon#c757ab52e54f3d4aff469cee99424e895bca458da1103dc50457c1e9612a0f6f::" providerId="AD" clId="Web-{651A0E07-B20C-28BF-39AE-C4297A4E3026}" dt="2021-12-07T14:25:32.677" v="318"/>
        <pc:sldMkLst>
          <pc:docMk/>
          <pc:sldMk cId="3393956674" sldId="292"/>
        </pc:sldMkLst>
      </pc:sldChg>
      <pc:sldChg chg="modSp addCm">
        <pc:chgData name="Gjestebruker" userId="S::urn:spo:anon#c757ab52e54f3d4aff469cee99424e895bca458da1103dc50457c1e9612a0f6f::" providerId="AD" clId="Web-{651A0E07-B20C-28BF-39AE-C4297A4E3026}" dt="2021-12-07T12:44:56.176" v="28"/>
        <pc:sldMkLst>
          <pc:docMk/>
          <pc:sldMk cId="1011519093" sldId="293"/>
        </pc:sldMkLst>
        <pc:spChg chg="mod">
          <ac:chgData name="Gjestebruker" userId="S::urn:spo:anon#c757ab52e54f3d4aff469cee99424e895bca458da1103dc50457c1e9612a0f6f::" providerId="AD" clId="Web-{651A0E07-B20C-28BF-39AE-C4297A4E3026}" dt="2021-12-07T12:32:46.626" v="2" actId="20577"/>
          <ac:spMkLst>
            <pc:docMk/>
            <pc:sldMk cId="1011519093" sldId="293"/>
            <ac:spMk id="2" creationId="{EF6B71BF-6511-4048-B668-62E51C7C87FB}"/>
          </ac:spMkLst>
        </pc:spChg>
      </pc:sldChg>
      <pc:sldChg chg="addCm">
        <pc:chgData name="Gjestebruker" userId="S::urn:spo:anon#c757ab52e54f3d4aff469cee99424e895bca458da1103dc50457c1e9612a0f6f::" providerId="AD" clId="Web-{651A0E07-B20C-28BF-39AE-C4297A4E3026}" dt="2021-12-07T12:38:51.120" v="20"/>
        <pc:sldMkLst>
          <pc:docMk/>
          <pc:sldMk cId="1185386530" sldId="294"/>
        </pc:sldMkLst>
      </pc:sldChg>
    </pc:docChg>
  </pc:docChgLst>
  <pc:docChgLst>
    <pc:chgData name="Gjestebruker" userId="S::urn:spo:anon#c757ab52e54f3d4aff469cee99424e895bca458da1103dc50457c1e9612a0f6f::" providerId="AD" clId="Web-{45E2BADF-232C-2B76-B439-8411A3C6F15A}"/>
    <pc:docChg chg="addSld delSld modSld">
      <pc:chgData name="Gjestebruker" userId="S::urn:spo:anon#c757ab52e54f3d4aff469cee99424e895bca458da1103dc50457c1e9612a0f6f::" providerId="AD" clId="Web-{45E2BADF-232C-2B76-B439-8411A3C6F15A}" dt="2021-12-06T16:41:58.254" v="726"/>
      <pc:docMkLst>
        <pc:docMk/>
      </pc:docMkLst>
      <pc:sldChg chg="delSp modSp">
        <pc:chgData name="Gjestebruker" userId="S::urn:spo:anon#c757ab52e54f3d4aff469cee99424e895bca458da1103dc50457c1e9612a0f6f::" providerId="AD" clId="Web-{45E2BADF-232C-2B76-B439-8411A3C6F15A}" dt="2021-12-06T14:21:51.742" v="63" actId="1076"/>
        <pc:sldMkLst>
          <pc:docMk/>
          <pc:sldMk cId="62232617" sldId="260"/>
        </pc:sldMkLst>
        <pc:spChg chg="del mod">
          <ac:chgData name="Gjestebruker" userId="S::urn:spo:anon#c757ab52e54f3d4aff469cee99424e895bca458da1103dc50457c1e9612a0f6f::" providerId="AD" clId="Web-{45E2BADF-232C-2B76-B439-8411A3C6F15A}" dt="2021-12-06T14:21:48.851" v="62"/>
          <ac:spMkLst>
            <pc:docMk/>
            <pc:sldMk cId="62232617" sldId="260"/>
            <ac:spMk id="8" creationId="{CA0ADE8C-8454-4A91-9B4A-4EA9D620AE48}"/>
          </ac:spMkLst>
        </pc:spChg>
        <pc:spChg chg="mod">
          <ac:chgData name="Gjestebruker" userId="S::urn:spo:anon#c757ab52e54f3d4aff469cee99424e895bca458da1103dc50457c1e9612a0f6f::" providerId="AD" clId="Web-{45E2BADF-232C-2B76-B439-8411A3C6F15A}" dt="2021-12-06T14:21:51.742" v="63" actId="1076"/>
          <ac:spMkLst>
            <pc:docMk/>
            <pc:sldMk cId="62232617" sldId="260"/>
            <ac:spMk id="10" creationId="{A03D9940-C5C1-4D87-AE43-3A79CDC2967D}"/>
          </ac:spMkLst>
        </pc:spChg>
        <pc:spChg chg="del mod">
          <ac:chgData name="Gjestebruker" userId="S::urn:spo:anon#c757ab52e54f3d4aff469cee99424e895bca458da1103dc50457c1e9612a0f6f::" providerId="AD" clId="Web-{45E2BADF-232C-2B76-B439-8411A3C6F15A}" dt="2021-12-06T14:21:33.617" v="54"/>
          <ac:spMkLst>
            <pc:docMk/>
            <pc:sldMk cId="62232617" sldId="260"/>
            <ac:spMk id="13" creationId="{1C136376-8E94-4754-B210-B34CE39CD865}"/>
          </ac:spMkLst>
        </pc:spChg>
      </pc:sldChg>
      <pc:sldChg chg="modSp">
        <pc:chgData name="Gjestebruker" userId="S::urn:spo:anon#c757ab52e54f3d4aff469cee99424e895bca458da1103dc50457c1e9612a0f6f::" providerId="AD" clId="Web-{45E2BADF-232C-2B76-B439-8411A3C6F15A}" dt="2021-12-06T14:23:07.525" v="122" actId="14100"/>
        <pc:sldMkLst>
          <pc:docMk/>
          <pc:sldMk cId="2350832007" sldId="261"/>
        </pc:sldMkLst>
        <pc:spChg chg="mod">
          <ac:chgData name="Gjestebruker" userId="S::urn:spo:anon#c757ab52e54f3d4aff469cee99424e895bca458da1103dc50457c1e9612a0f6f::" providerId="AD" clId="Web-{45E2BADF-232C-2B76-B439-8411A3C6F15A}" dt="2021-12-06T14:23:07.525" v="122" actId="14100"/>
          <ac:spMkLst>
            <pc:docMk/>
            <pc:sldMk cId="2350832007" sldId="261"/>
            <ac:spMk id="3" creationId="{477526FA-5164-4EA3-9B21-53082AF864B4}"/>
          </ac:spMkLst>
        </pc:spChg>
      </pc:sldChg>
      <pc:sldChg chg="modSp">
        <pc:chgData name="Gjestebruker" userId="S::urn:spo:anon#c757ab52e54f3d4aff469cee99424e895bca458da1103dc50457c1e9612a0f6f::" providerId="AD" clId="Web-{45E2BADF-232C-2B76-B439-8411A3C6F15A}" dt="2021-12-06T13:35:06.505" v="8" actId="20577"/>
        <pc:sldMkLst>
          <pc:docMk/>
          <pc:sldMk cId="802018851" sldId="264"/>
        </pc:sldMkLst>
        <pc:spChg chg="mod">
          <ac:chgData name="Gjestebruker" userId="S::urn:spo:anon#c757ab52e54f3d4aff469cee99424e895bca458da1103dc50457c1e9612a0f6f::" providerId="AD" clId="Web-{45E2BADF-232C-2B76-B439-8411A3C6F15A}" dt="2021-12-06T13:35:06.505" v="8" actId="20577"/>
          <ac:spMkLst>
            <pc:docMk/>
            <pc:sldMk cId="802018851" sldId="264"/>
            <ac:spMk id="2" creationId="{A76BE746-B883-4D51-9050-399C9E2C6BBA}"/>
          </ac:spMkLst>
        </pc:spChg>
      </pc:sldChg>
      <pc:sldChg chg="modSp">
        <pc:chgData name="Gjestebruker" userId="S::urn:spo:anon#c757ab52e54f3d4aff469cee99424e895bca458da1103dc50457c1e9612a0f6f::" providerId="AD" clId="Web-{45E2BADF-232C-2B76-B439-8411A3C6F15A}" dt="2021-12-06T13:34:04.924" v="0" actId="20577"/>
        <pc:sldMkLst>
          <pc:docMk/>
          <pc:sldMk cId="3120031560" sldId="265"/>
        </pc:sldMkLst>
        <pc:spChg chg="mod">
          <ac:chgData name="Gjestebruker" userId="S::urn:spo:anon#c757ab52e54f3d4aff469cee99424e895bca458da1103dc50457c1e9612a0f6f::" providerId="AD" clId="Web-{45E2BADF-232C-2B76-B439-8411A3C6F15A}" dt="2021-12-06T13:34:04.924" v="0" actId="20577"/>
          <ac:spMkLst>
            <pc:docMk/>
            <pc:sldMk cId="3120031560" sldId="265"/>
            <ac:spMk id="2" creationId="{1006A5F4-5EDA-4171-B086-E0303363DEE2}"/>
          </ac:spMkLst>
        </pc:spChg>
      </pc:sldChg>
      <pc:sldChg chg="modSp">
        <pc:chgData name="Gjestebruker" userId="S::urn:spo:anon#c757ab52e54f3d4aff469cee99424e895bca458da1103dc50457c1e9612a0f6f::" providerId="AD" clId="Web-{45E2BADF-232C-2B76-B439-8411A3C6F15A}" dt="2021-12-06T13:34:14.142" v="1" actId="20577"/>
        <pc:sldMkLst>
          <pc:docMk/>
          <pc:sldMk cId="1100144389" sldId="266"/>
        </pc:sldMkLst>
        <pc:spChg chg="mod">
          <ac:chgData name="Gjestebruker" userId="S::urn:spo:anon#c757ab52e54f3d4aff469cee99424e895bca458da1103dc50457c1e9612a0f6f::" providerId="AD" clId="Web-{45E2BADF-232C-2B76-B439-8411A3C6F15A}" dt="2021-12-06T13:34:14.142" v="1" actId="20577"/>
          <ac:spMkLst>
            <pc:docMk/>
            <pc:sldMk cId="1100144389" sldId="266"/>
            <ac:spMk id="2" creationId="{15484408-3A47-4111-B203-3711EB3E68C3}"/>
          </ac:spMkLst>
        </pc:spChg>
      </pc:sldChg>
      <pc:sldChg chg="modSp">
        <pc:chgData name="Gjestebruker" userId="S::urn:spo:anon#c757ab52e54f3d4aff469cee99424e895bca458da1103dc50457c1e9612a0f6f::" providerId="AD" clId="Web-{45E2BADF-232C-2B76-B439-8411A3C6F15A}" dt="2021-12-06T13:34:22.705" v="3" actId="20577"/>
        <pc:sldMkLst>
          <pc:docMk/>
          <pc:sldMk cId="1030170113" sldId="268"/>
        </pc:sldMkLst>
        <pc:spChg chg="mod">
          <ac:chgData name="Gjestebruker" userId="S::urn:spo:anon#c757ab52e54f3d4aff469cee99424e895bca458da1103dc50457c1e9612a0f6f::" providerId="AD" clId="Web-{45E2BADF-232C-2B76-B439-8411A3C6F15A}" dt="2021-12-06T13:34:22.705" v="3" actId="20577"/>
          <ac:spMkLst>
            <pc:docMk/>
            <pc:sldMk cId="1030170113" sldId="268"/>
            <ac:spMk id="2" creationId="{A6EB766F-CAD8-44D5-8551-53FBD346F2DA}"/>
          </ac:spMkLst>
        </pc:spChg>
      </pc:sldChg>
      <pc:sldChg chg="modSp">
        <pc:chgData name="Gjestebruker" userId="S::urn:spo:anon#c757ab52e54f3d4aff469cee99424e895bca458da1103dc50457c1e9612a0f6f::" providerId="AD" clId="Web-{45E2BADF-232C-2B76-B439-8411A3C6F15A}" dt="2021-12-06T13:34:29.237" v="5" actId="20577"/>
        <pc:sldMkLst>
          <pc:docMk/>
          <pc:sldMk cId="1092087018" sldId="269"/>
        </pc:sldMkLst>
        <pc:spChg chg="mod">
          <ac:chgData name="Gjestebruker" userId="S::urn:spo:anon#c757ab52e54f3d4aff469cee99424e895bca458da1103dc50457c1e9612a0f6f::" providerId="AD" clId="Web-{45E2BADF-232C-2B76-B439-8411A3C6F15A}" dt="2021-12-06T13:34:29.237" v="5" actId="20577"/>
          <ac:spMkLst>
            <pc:docMk/>
            <pc:sldMk cId="1092087018" sldId="269"/>
            <ac:spMk id="2" creationId="{1E8E8A2C-1FCD-42B0-A41B-2863AD3FBA6E}"/>
          </ac:spMkLst>
        </pc:spChg>
      </pc:sldChg>
      <pc:sldChg chg="modSp">
        <pc:chgData name="Gjestebruker" userId="S::urn:spo:anon#c757ab52e54f3d4aff469cee99424e895bca458da1103dc50457c1e9612a0f6f::" providerId="AD" clId="Web-{45E2BADF-232C-2B76-B439-8411A3C6F15A}" dt="2021-12-06T13:35:18.988" v="10" actId="20577"/>
        <pc:sldMkLst>
          <pc:docMk/>
          <pc:sldMk cId="114242225" sldId="275"/>
        </pc:sldMkLst>
        <pc:spChg chg="mod">
          <ac:chgData name="Gjestebruker" userId="S::urn:spo:anon#c757ab52e54f3d4aff469cee99424e895bca458da1103dc50457c1e9612a0f6f::" providerId="AD" clId="Web-{45E2BADF-232C-2B76-B439-8411A3C6F15A}" dt="2021-12-06T13:35:18.988" v="10" actId="20577"/>
          <ac:spMkLst>
            <pc:docMk/>
            <pc:sldMk cId="114242225" sldId="275"/>
            <ac:spMk id="2" creationId="{B5092F76-8AAA-43FE-9A6A-C19A70BA68C4}"/>
          </ac:spMkLst>
        </pc:spChg>
      </pc:sldChg>
      <pc:sldChg chg="addSp modSp mod setBg">
        <pc:chgData name="Gjestebruker" userId="S::urn:spo:anon#c757ab52e54f3d4aff469cee99424e895bca458da1103dc50457c1e9612a0f6f::" providerId="AD" clId="Web-{45E2BADF-232C-2B76-B439-8411A3C6F15A}" dt="2021-12-06T16:27:24.691" v="499" actId="20577"/>
        <pc:sldMkLst>
          <pc:docMk/>
          <pc:sldMk cId="2454804244" sldId="279"/>
        </pc:sldMkLst>
        <pc:spChg chg="mod">
          <ac:chgData name="Gjestebruker" userId="S::urn:spo:anon#c757ab52e54f3d4aff469cee99424e895bca458da1103dc50457c1e9612a0f6f::" providerId="AD" clId="Web-{45E2BADF-232C-2B76-B439-8411A3C6F15A}" dt="2021-12-06T16:27:24.691" v="499" actId="20577"/>
          <ac:spMkLst>
            <pc:docMk/>
            <pc:sldMk cId="2454804244" sldId="279"/>
            <ac:spMk id="2" creationId="{1006A5F4-5EDA-4171-B086-E0303363DEE2}"/>
          </ac:spMkLst>
        </pc:spChg>
        <pc:spChg chg="mod ord">
          <ac:chgData name="Gjestebruker" userId="S::urn:spo:anon#c757ab52e54f3d4aff469cee99424e895bca458da1103dc50457c1e9612a0f6f::" providerId="AD" clId="Web-{45E2BADF-232C-2B76-B439-8411A3C6F15A}" dt="2021-12-06T16:24:40.777" v="496"/>
          <ac:spMkLst>
            <pc:docMk/>
            <pc:sldMk cId="2454804244" sldId="279"/>
            <ac:spMk id="3" creationId="{4B07D920-B63E-45C1-8270-AE80FA2753C4}"/>
          </ac:spMkLst>
        </pc:spChg>
        <pc:picChg chg="add mod">
          <ac:chgData name="Gjestebruker" userId="S::urn:spo:anon#c757ab52e54f3d4aff469cee99424e895bca458da1103dc50457c1e9612a0f6f::" providerId="AD" clId="Web-{45E2BADF-232C-2B76-B439-8411A3C6F15A}" dt="2021-12-06T16:24:40.777" v="496"/>
          <ac:picMkLst>
            <pc:docMk/>
            <pc:sldMk cId="2454804244" sldId="279"/>
            <ac:picMk id="4" creationId="{4D41D31E-B047-424E-9B81-FD1FFCA4C700}"/>
          </ac:picMkLst>
        </pc:picChg>
      </pc:sldChg>
      <pc:sldChg chg="addSp modSp mod modShow">
        <pc:chgData name="Gjestebruker" userId="S::urn:spo:anon#c757ab52e54f3d4aff469cee99424e895bca458da1103dc50457c1e9612a0f6f::" providerId="AD" clId="Web-{45E2BADF-232C-2B76-B439-8411A3C6F15A}" dt="2021-12-06T16:41:58.254" v="726"/>
        <pc:sldMkLst>
          <pc:docMk/>
          <pc:sldMk cId="239720676" sldId="283"/>
        </pc:sldMkLst>
        <pc:spChg chg="add mod">
          <ac:chgData name="Gjestebruker" userId="S::urn:spo:anon#c757ab52e54f3d4aff469cee99424e895bca458da1103dc50457c1e9612a0f6f::" providerId="AD" clId="Web-{45E2BADF-232C-2B76-B439-8411A3C6F15A}" dt="2021-12-06T16:07:52.571" v="205" actId="1076"/>
          <ac:spMkLst>
            <pc:docMk/>
            <pc:sldMk cId="239720676" sldId="283"/>
            <ac:spMk id="5" creationId="{F01A128F-CF42-4E41-A3DC-4067F2E4AF67}"/>
          </ac:spMkLst>
        </pc:spChg>
        <pc:spChg chg="add mod">
          <ac:chgData name="Gjestebruker" userId="S::urn:spo:anon#c757ab52e54f3d4aff469cee99424e895bca458da1103dc50457c1e9612a0f6f::" providerId="AD" clId="Web-{45E2BADF-232C-2B76-B439-8411A3C6F15A}" dt="2021-12-06T16:03:33.770" v="129" actId="20577"/>
          <ac:spMkLst>
            <pc:docMk/>
            <pc:sldMk cId="239720676" sldId="283"/>
            <ac:spMk id="6" creationId="{D5EA73E5-1013-46AD-9EDE-46ECE048BB3A}"/>
          </ac:spMkLst>
        </pc:spChg>
        <pc:graphicFrameChg chg="add mod modGraphic">
          <ac:chgData name="Gjestebruker" userId="S::urn:spo:anon#c757ab52e54f3d4aff469cee99424e895bca458da1103dc50457c1e9612a0f6f::" providerId="AD" clId="Web-{45E2BADF-232C-2B76-B439-8411A3C6F15A}" dt="2021-12-06T16:41:58.254" v="726"/>
          <ac:graphicFrameMkLst>
            <pc:docMk/>
            <pc:sldMk cId="239720676" sldId="283"/>
            <ac:graphicFrameMk id="7" creationId="{02A77EEE-3E6A-4FF5-8AC6-DE44C4B08E59}"/>
          </ac:graphicFrameMkLst>
        </pc:graphicFrameChg>
      </pc:sldChg>
      <pc:sldChg chg="modSp">
        <pc:chgData name="Gjestebruker" userId="S::urn:spo:anon#c757ab52e54f3d4aff469cee99424e895bca458da1103dc50457c1e9612a0f6f::" providerId="AD" clId="Web-{45E2BADF-232C-2B76-B439-8411A3C6F15A}" dt="2021-12-06T15:44:05.639" v="124" actId="1076"/>
        <pc:sldMkLst>
          <pc:docMk/>
          <pc:sldMk cId="537557613" sldId="288"/>
        </pc:sldMkLst>
        <pc:picChg chg="mod">
          <ac:chgData name="Gjestebruker" userId="S::urn:spo:anon#c757ab52e54f3d4aff469cee99424e895bca458da1103dc50457c1e9612a0f6f::" providerId="AD" clId="Web-{45E2BADF-232C-2B76-B439-8411A3C6F15A}" dt="2021-12-06T15:43:59.701" v="123" actId="1076"/>
          <ac:picMkLst>
            <pc:docMk/>
            <pc:sldMk cId="537557613" sldId="288"/>
            <ac:picMk id="4" creationId="{B5C91E91-4761-4A65-87F6-4D6DA075E865}"/>
          </ac:picMkLst>
        </pc:picChg>
        <pc:picChg chg="mod">
          <ac:chgData name="Gjestebruker" userId="S::urn:spo:anon#c757ab52e54f3d4aff469cee99424e895bca458da1103dc50457c1e9612a0f6f::" providerId="AD" clId="Web-{45E2BADF-232C-2B76-B439-8411A3C6F15A}" dt="2021-12-06T15:44:05.639" v="124" actId="1076"/>
          <ac:picMkLst>
            <pc:docMk/>
            <pc:sldMk cId="537557613" sldId="288"/>
            <ac:picMk id="5" creationId="{7D2F2046-A50E-46C9-B137-A5317E80450B}"/>
          </ac:picMkLst>
        </pc:picChg>
      </pc:sldChg>
      <pc:sldChg chg="new del">
        <pc:chgData name="Gjestebruker" userId="S::urn:spo:anon#c757ab52e54f3d4aff469cee99424e895bca458da1103dc50457c1e9612a0f6f::" providerId="AD" clId="Web-{45E2BADF-232C-2B76-B439-8411A3C6F15A}" dt="2021-12-06T16:04:14.942" v="132"/>
        <pc:sldMkLst>
          <pc:docMk/>
          <pc:sldMk cId="2317860513" sldId="293"/>
        </pc:sldMkLst>
      </pc:sldChg>
    </pc:docChg>
  </pc:docChgLst>
  <pc:docChgLst>
    <pc:chgData name="Gjestebruker" userId="S::urn:spo:anon#15b4e0582570dc7b17e6e51ab58675676b5f82ec6a5a8b9e471ec7b4997872a3::" providerId="AD" clId="Web-{3D95ABE4-FEA1-3D3B-36E7-8ED5E97FCB07}"/>
    <pc:docChg chg="modSld">
      <pc:chgData name="Gjestebruker" userId="S::urn:spo:anon#15b4e0582570dc7b17e6e51ab58675676b5f82ec6a5a8b9e471ec7b4997872a3::" providerId="AD" clId="Web-{3D95ABE4-FEA1-3D3B-36E7-8ED5E97FCB07}" dt="2021-12-07T14:32:22.820" v="34" actId="20577"/>
      <pc:docMkLst>
        <pc:docMk/>
      </pc:docMkLst>
      <pc:sldChg chg="addSp modSp">
        <pc:chgData name="Gjestebruker" userId="S::urn:spo:anon#15b4e0582570dc7b17e6e51ab58675676b5f82ec6a5a8b9e471ec7b4997872a3::" providerId="AD" clId="Web-{3D95ABE4-FEA1-3D3B-36E7-8ED5E97FCB07}" dt="2021-12-07T14:28:34.955" v="17" actId="14100"/>
        <pc:sldMkLst>
          <pc:docMk/>
          <pc:sldMk cId="62232617" sldId="260"/>
        </pc:sldMkLst>
        <pc:spChg chg="add mod">
          <ac:chgData name="Gjestebruker" userId="S::urn:spo:anon#15b4e0582570dc7b17e6e51ab58675676b5f82ec6a5a8b9e471ec7b4997872a3::" providerId="AD" clId="Web-{3D95ABE4-FEA1-3D3B-36E7-8ED5E97FCB07}" dt="2021-12-07T14:28:34.955" v="17" actId="14100"/>
          <ac:spMkLst>
            <pc:docMk/>
            <pc:sldMk cId="62232617" sldId="260"/>
            <ac:spMk id="3" creationId="{7D0E99BE-868F-4665-92A8-12E69BEBD324}"/>
          </ac:spMkLst>
        </pc:spChg>
      </pc:sldChg>
      <pc:sldChg chg="addSp modSp">
        <pc:chgData name="Gjestebruker" userId="S::urn:spo:anon#15b4e0582570dc7b17e6e51ab58675676b5f82ec6a5a8b9e471ec7b4997872a3::" providerId="AD" clId="Web-{3D95ABE4-FEA1-3D3B-36E7-8ED5E97FCB07}" dt="2021-12-07T14:29:46.800" v="21" actId="1076"/>
        <pc:sldMkLst>
          <pc:docMk/>
          <pc:sldMk cId="2350832007" sldId="261"/>
        </pc:sldMkLst>
        <pc:spChg chg="add mod">
          <ac:chgData name="Gjestebruker" userId="S::urn:spo:anon#15b4e0582570dc7b17e6e51ab58675676b5f82ec6a5a8b9e471ec7b4997872a3::" providerId="AD" clId="Web-{3D95ABE4-FEA1-3D3B-36E7-8ED5E97FCB07}" dt="2021-12-07T14:29:46.800" v="21" actId="1076"/>
          <ac:spMkLst>
            <pc:docMk/>
            <pc:sldMk cId="2350832007" sldId="261"/>
            <ac:spMk id="5" creationId="{505AD4AB-EEB8-45FE-9AE1-8B97843B62F1}"/>
          </ac:spMkLst>
        </pc:spChg>
      </pc:sldChg>
      <pc:sldChg chg="addSp modSp">
        <pc:chgData name="Gjestebruker" userId="S::urn:spo:anon#15b4e0582570dc7b17e6e51ab58675676b5f82ec6a5a8b9e471ec7b4997872a3::" providerId="AD" clId="Web-{3D95ABE4-FEA1-3D3B-36E7-8ED5E97FCB07}" dt="2021-12-07T14:32:22.820" v="34" actId="20577"/>
        <pc:sldMkLst>
          <pc:docMk/>
          <pc:sldMk cId="2454804244" sldId="279"/>
        </pc:sldMkLst>
        <pc:spChg chg="add mod">
          <ac:chgData name="Gjestebruker" userId="S::urn:spo:anon#15b4e0582570dc7b17e6e51ab58675676b5f82ec6a5a8b9e471ec7b4997872a3::" providerId="AD" clId="Web-{3D95ABE4-FEA1-3D3B-36E7-8ED5E97FCB07}" dt="2021-12-07T14:32:22.820" v="34" actId="20577"/>
          <ac:spMkLst>
            <pc:docMk/>
            <pc:sldMk cId="2454804244" sldId="279"/>
            <ac:spMk id="8" creationId="{494FD7F8-C25B-42A6-B1BE-ED10A29E6855}"/>
          </ac:spMkLst>
        </pc:spChg>
      </pc:sldChg>
      <pc:sldChg chg="addSp modSp">
        <pc:chgData name="Gjestebruker" userId="S::urn:spo:anon#15b4e0582570dc7b17e6e51ab58675676b5f82ec6a5a8b9e471ec7b4997872a3::" providerId="AD" clId="Web-{3D95ABE4-FEA1-3D3B-36E7-8ED5E97FCB07}" dt="2021-12-07T14:31:22.819" v="31" actId="1076"/>
        <pc:sldMkLst>
          <pc:docMk/>
          <pc:sldMk cId="814837739" sldId="286"/>
        </pc:sldMkLst>
        <pc:spChg chg="add mod">
          <ac:chgData name="Gjestebruker" userId="S::urn:spo:anon#15b4e0582570dc7b17e6e51ab58675676b5f82ec6a5a8b9e471ec7b4997872a3::" providerId="AD" clId="Web-{3D95ABE4-FEA1-3D3B-36E7-8ED5E97FCB07}" dt="2021-12-07T14:31:22.819" v="31" actId="1076"/>
          <ac:spMkLst>
            <pc:docMk/>
            <pc:sldMk cId="814837739" sldId="286"/>
            <ac:spMk id="5" creationId="{2DE3D3DE-FD8E-42E7-88FA-E5013DE6E5BD}"/>
          </ac:spMkLst>
        </pc:spChg>
      </pc:sldChg>
      <pc:sldChg chg="addSp modSp">
        <pc:chgData name="Gjestebruker" userId="S::urn:spo:anon#15b4e0582570dc7b17e6e51ab58675676b5f82ec6a5a8b9e471ec7b4997872a3::" providerId="AD" clId="Web-{3D95ABE4-FEA1-3D3B-36E7-8ED5E97FCB07}" dt="2021-12-07T14:31:30.944" v="33" actId="1076"/>
        <pc:sldMkLst>
          <pc:docMk/>
          <pc:sldMk cId="2564721487" sldId="290"/>
        </pc:sldMkLst>
        <pc:spChg chg="add mod">
          <ac:chgData name="Gjestebruker" userId="S::urn:spo:anon#15b4e0582570dc7b17e6e51ab58675676b5f82ec6a5a8b9e471ec7b4997872a3::" providerId="AD" clId="Web-{3D95ABE4-FEA1-3D3B-36E7-8ED5E97FCB07}" dt="2021-12-07T14:31:30.944" v="33" actId="1076"/>
          <ac:spMkLst>
            <pc:docMk/>
            <pc:sldMk cId="2564721487" sldId="290"/>
            <ac:spMk id="4" creationId="{23973DCE-0758-4BC5-8137-50350C1A9947}"/>
          </ac:spMkLst>
        </pc:spChg>
      </pc:sldChg>
    </pc:docChg>
  </pc:docChgLst>
  <pc:docChgLst>
    <pc:chgData name="Gjestebruker" userId="S::urn:spo:anon#c757ab52e54f3d4aff469cee99424e895bca458da1103dc50457c1e9612a0f6f::" providerId="AD" clId="Web-{083E36F0-E8DC-EEDC-9DEE-964601C8BD38}"/>
    <pc:docChg chg="modSld">
      <pc:chgData name="Gjestebruker" userId="S::urn:spo:anon#c757ab52e54f3d4aff469cee99424e895bca458da1103dc50457c1e9612a0f6f::" providerId="AD" clId="Web-{083E36F0-E8DC-EEDC-9DEE-964601C8BD38}" dt="2021-12-06T17:09:09.666" v="219" actId="20577"/>
      <pc:docMkLst>
        <pc:docMk/>
      </pc:docMkLst>
      <pc:sldChg chg="modSp">
        <pc:chgData name="Gjestebruker" userId="S::urn:spo:anon#c757ab52e54f3d4aff469cee99424e895bca458da1103dc50457c1e9612a0f6f::" providerId="AD" clId="Web-{083E36F0-E8DC-EEDC-9DEE-964601C8BD38}" dt="2021-12-06T17:09:09.666" v="219" actId="20577"/>
        <pc:sldMkLst>
          <pc:docMk/>
          <pc:sldMk cId="2454804244" sldId="279"/>
        </pc:sldMkLst>
        <pc:spChg chg="mod">
          <ac:chgData name="Gjestebruker" userId="S::urn:spo:anon#c757ab52e54f3d4aff469cee99424e895bca458da1103dc50457c1e9612a0f6f::" providerId="AD" clId="Web-{083E36F0-E8DC-EEDC-9DEE-964601C8BD38}" dt="2021-12-06T17:09:09.666" v="219" actId="20577"/>
          <ac:spMkLst>
            <pc:docMk/>
            <pc:sldMk cId="2454804244" sldId="279"/>
            <ac:spMk id="3" creationId="{4B07D920-B63E-45C1-8270-AE80FA2753C4}"/>
          </ac:spMkLst>
        </pc:spChg>
      </pc:sldChg>
      <pc:sldChg chg="modSp">
        <pc:chgData name="Gjestebruker" userId="S::urn:spo:anon#c757ab52e54f3d4aff469cee99424e895bca458da1103dc50457c1e9612a0f6f::" providerId="AD" clId="Web-{083E36F0-E8DC-EEDC-9DEE-964601C8BD38}" dt="2021-12-06T16:44:53.517" v="19"/>
        <pc:sldMkLst>
          <pc:docMk/>
          <pc:sldMk cId="239720676" sldId="283"/>
        </pc:sldMkLst>
        <pc:graphicFrameChg chg="mod modGraphic">
          <ac:chgData name="Gjestebruker" userId="S::urn:spo:anon#c757ab52e54f3d4aff469cee99424e895bca458da1103dc50457c1e9612a0f6f::" providerId="AD" clId="Web-{083E36F0-E8DC-EEDC-9DEE-964601C8BD38}" dt="2021-12-06T16:44:53.517" v="19"/>
          <ac:graphicFrameMkLst>
            <pc:docMk/>
            <pc:sldMk cId="239720676" sldId="283"/>
            <ac:graphicFrameMk id="7" creationId="{02A77EEE-3E6A-4FF5-8AC6-DE44C4B08E59}"/>
          </ac:graphicFrameMkLst>
        </pc:graphicFrameChg>
      </pc:sldChg>
    </pc:docChg>
  </pc:docChgLst>
  <pc:docChgLst>
    <pc:chgData name="Eric Michael Lea Paulsen" userId="S::empaulse@hiof.no::abc72909-f519-44c4-ae3a-919f30287538" providerId="AD" clId="Web-{76B34947-5FDE-C482-2ED5-A337136D617B}"/>
    <pc:docChg chg="modSld">
      <pc:chgData name="Eric Michael Lea Paulsen" userId="S::empaulse@hiof.no::abc72909-f519-44c4-ae3a-919f30287538" providerId="AD" clId="Web-{76B34947-5FDE-C482-2ED5-A337136D617B}" dt="2021-12-09T01:29:32" v="139" actId="14100"/>
      <pc:docMkLst>
        <pc:docMk/>
      </pc:docMkLst>
      <pc:sldChg chg="addSp delSp">
        <pc:chgData name="Eric Michael Lea Paulsen" userId="S::empaulse@hiof.no::abc72909-f519-44c4-ae3a-919f30287538" providerId="AD" clId="Web-{76B34947-5FDE-C482-2ED5-A337136D617B}" dt="2021-12-09T01:06:48.527" v="22"/>
        <pc:sldMkLst>
          <pc:docMk/>
          <pc:sldMk cId="4253124984" sldId="256"/>
        </pc:sldMkLst>
        <pc:picChg chg="del">
          <ac:chgData name="Eric Michael Lea Paulsen" userId="S::empaulse@hiof.no::abc72909-f519-44c4-ae3a-919f30287538" providerId="AD" clId="Web-{76B34947-5FDE-C482-2ED5-A337136D617B}" dt="2021-12-09T00:59:53.673" v="0"/>
          <ac:picMkLst>
            <pc:docMk/>
            <pc:sldMk cId="4253124984" sldId="256"/>
            <ac:picMk id="3" creationId="{2CEA6B3F-AD53-4238-9E15-66156A71E203}"/>
          </ac:picMkLst>
        </pc:picChg>
        <pc:picChg chg="add del">
          <ac:chgData name="Eric Michael Lea Paulsen" userId="S::empaulse@hiof.no::abc72909-f519-44c4-ae3a-919f30287538" providerId="AD" clId="Web-{76B34947-5FDE-C482-2ED5-A337136D617B}" dt="2021-12-09T01:06:48.527" v="22"/>
          <ac:picMkLst>
            <pc:docMk/>
            <pc:sldMk cId="4253124984" sldId="256"/>
            <ac:picMk id="6" creationId="{A6D7B539-06B6-44C3-8A4E-0DFFD6A68405}"/>
          </ac:picMkLst>
        </pc:picChg>
      </pc:sldChg>
      <pc:sldChg chg="addSp delSp modSp">
        <pc:chgData name="Eric Michael Lea Paulsen" userId="S::empaulse@hiof.no::abc72909-f519-44c4-ae3a-919f30287538" providerId="AD" clId="Web-{76B34947-5FDE-C482-2ED5-A337136D617B}" dt="2021-12-09T01:23:36.616" v="72"/>
        <pc:sldMkLst>
          <pc:docMk/>
          <pc:sldMk cId="114242225" sldId="275"/>
        </pc:sldMkLst>
        <pc:picChg chg="add del mod">
          <ac:chgData name="Eric Michael Lea Paulsen" userId="S::empaulse@hiof.no::abc72909-f519-44c4-ae3a-919f30287538" providerId="AD" clId="Web-{76B34947-5FDE-C482-2ED5-A337136D617B}" dt="2021-12-09T01:23:36.616" v="72"/>
          <ac:picMkLst>
            <pc:docMk/>
            <pc:sldMk cId="114242225" sldId="275"/>
            <ac:picMk id="3" creationId="{7F9952BA-5DA8-4AFE-99A5-F49BA84B77CA}"/>
          </ac:picMkLst>
        </pc:picChg>
      </pc:sldChg>
      <pc:sldChg chg="addSp delSp modSp modNotes">
        <pc:chgData name="Eric Michael Lea Paulsen" userId="S::empaulse@hiof.no::abc72909-f519-44c4-ae3a-919f30287538" providerId="AD" clId="Web-{76B34947-5FDE-C482-2ED5-A337136D617B}" dt="2021-12-09T01:25:37.463" v="99"/>
        <pc:sldMkLst>
          <pc:docMk/>
          <pc:sldMk cId="55288543" sldId="282"/>
        </pc:sldMkLst>
        <pc:graphicFrameChg chg="add del mod">
          <ac:chgData name="Eric Michael Lea Paulsen" userId="S::empaulse@hiof.no::abc72909-f519-44c4-ae3a-919f30287538" providerId="AD" clId="Web-{76B34947-5FDE-C482-2ED5-A337136D617B}" dt="2021-12-09T01:09:10.609" v="25"/>
          <ac:graphicFrameMkLst>
            <pc:docMk/>
            <pc:sldMk cId="55288543" sldId="282"/>
            <ac:graphicFrameMk id="4" creationId="{2134966C-9C07-43C9-8BBA-61AE3613B72F}"/>
          </ac:graphicFrameMkLst>
        </pc:graphicFrameChg>
        <pc:picChg chg="add del mod modCrop">
          <ac:chgData name="Eric Michael Lea Paulsen" userId="S::empaulse@hiof.no::abc72909-f519-44c4-ae3a-919f30287538" providerId="AD" clId="Web-{76B34947-5FDE-C482-2ED5-A337136D617B}" dt="2021-12-09T01:06:37.496" v="15"/>
          <ac:picMkLst>
            <pc:docMk/>
            <pc:sldMk cId="55288543" sldId="282"/>
            <ac:picMk id="2" creationId="{E0892D42-331B-46E1-ABC5-59996D0700E8}"/>
          </ac:picMkLst>
        </pc:picChg>
        <pc:picChg chg="del mod">
          <ac:chgData name="Eric Michael Lea Paulsen" userId="S::empaulse@hiof.no::abc72909-f519-44c4-ae3a-919f30287538" providerId="AD" clId="Web-{76B34947-5FDE-C482-2ED5-A337136D617B}" dt="2021-12-09T01:25:37.463" v="99"/>
          <ac:picMkLst>
            <pc:docMk/>
            <pc:sldMk cId="55288543" sldId="282"/>
            <ac:picMk id="6" creationId="{AFD3335F-0227-4282-9D8B-05DA971B083C}"/>
          </ac:picMkLst>
        </pc:picChg>
        <pc:picChg chg="add del mod">
          <ac:chgData name="Eric Michael Lea Paulsen" userId="S::empaulse@hiof.no::abc72909-f519-44c4-ae3a-919f30287538" providerId="AD" clId="Web-{76B34947-5FDE-C482-2ED5-A337136D617B}" dt="2021-12-09T01:10:53.393" v="33"/>
          <ac:picMkLst>
            <pc:docMk/>
            <pc:sldMk cId="55288543" sldId="282"/>
            <ac:picMk id="7" creationId="{BFA785D0-4B0B-4F1B-AB28-915998FAB717}"/>
          </ac:picMkLst>
        </pc:picChg>
        <pc:picChg chg="add mod ord modCrop">
          <ac:chgData name="Eric Michael Lea Paulsen" userId="S::empaulse@hiof.no::abc72909-f519-44c4-ae3a-919f30287538" providerId="AD" clId="Web-{76B34947-5FDE-C482-2ED5-A337136D617B}" dt="2021-12-09T01:25:36.057" v="98"/>
          <ac:picMkLst>
            <pc:docMk/>
            <pc:sldMk cId="55288543" sldId="282"/>
            <ac:picMk id="8" creationId="{ABB8C78F-22B1-4736-B3C3-9272F2AAB405}"/>
          </ac:picMkLst>
        </pc:picChg>
      </pc:sldChg>
      <pc:sldChg chg="addSp delSp modSp modNotes">
        <pc:chgData name="Eric Michael Lea Paulsen" userId="S::empaulse@hiof.no::abc72909-f519-44c4-ae3a-919f30287538" providerId="AD" clId="Web-{76B34947-5FDE-C482-2ED5-A337136D617B}" dt="2021-12-09T01:29:32" v="139" actId="14100"/>
        <pc:sldMkLst>
          <pc:docMk/>
          <pc:sldMk cId="870087350" sldId="296"/>
        </pc:sldMkLst>
        <pc:picChg chg="add mod ord modCrop">
          <ac:chgData name="Eric Michael Lea Paulsen" userId="S::empaulse@hiof.no::abc72909-f519-44c4-ae3a-919f30287538" providerId="AD" clId="Web-{76B34947-5FDE-C482-2ED5-A337136D617B}" dt="2021-12-09T01:26:40.668" v="108"/>
          <ac:picMkLst>
            <pc:docMk/>
            <pc:sldMk cId="870087350" sldId="296"/>
            <ac:picMk id="2" creationId="{383BB329-94A3-43F5-8200-6FF07332087B}"/>
          </ac:picMkLst>
        </pc:picChg>
        <pc:picChg chg="del mod">
          <ac:chgData name="Eric Michael Lea Paulsen" userId="S::empaulse@hiof.no::abc72909-f519-44c4-ae3a-919f30287538" providerId="AD" clId="Web-{76B34947-5FDE-C482-2ED5-A337136D617B}" dt="2021-12-09T01:28:35.530" v="128"/>
          <ac:picMkLst>
            <pc:docMk/>
            <pc:sldMk cId="870087350" sldId="296"/>
            <ac:picMk id="5" creationId="{842CA2BD-2935-4775-B13D-98683771F9C2}"/>
          </ac:picMkLst>
        </pc:picChg>
        <pc:picChg chg="del">
          <ac:chgData name="Eric Michael Lea Paulsen" userId="S::empaulse@hiof.no::abc72909-f519-44c4-ae3a-919f30287538" providerId="AD" clId="Web-{76B34947-5FDE-C482-2ED5-A337136D617B}" dt="2021-12-09T01:26:42.293" v="109"/>
          <ac:picMkLst>
            <pc:docMk/>
            <pc:sldMk cId="870087350" sldId="296"/>
            <ac:picMk id="6" creationId="{AFD3335F-0227-4282-9D8B-05DA971B083C}"/>
          </ac:picMkLst>
        </pc:picChg>
        <pc:picChg chg="add mod ord modCrop">
          <ac:chgData name="Eric Michael Lea Paulsen" userId="S::empaulse@hiof.no::abc72909-f519-44c4-ae3a-919f30287538" providerId="AD" clId="Web-{76B34947-5FDE-C482-2ED5-A337136D617B}" dt="2021-12-09T01:29:32" v="139" actId="14100"/>
          <ac:picMkLst>
            <pc:docMk/>
            <pc:sldMk cId="870087350" sldId="296"/>
            <ac:picMk id="10" creationId="{A6FA9AE5-9A7F-457D-B562-E929974216EC}"/>
          </ac:picMkLst>
        </pc:picChg>
      </pc:sldChg>
    </pc:docChg>
  </pc:docChgLst>
  <pc:docChgLst>
    <pc:chgData name="Gjestebruker" userId="S::urn:spo:anon#849beb319452153c137f7123de6cdc0d4e1207f5d464a387edd62c9f608529f2::" providerId="AD" clId="Web-{F6E09965-DD7E-290A-8E2E-D723BDA4910D}"/>
    <pc:docChg chg="addSld modSld addMainMaster delMainMaster">
      <pc:chgData name="Gjestebruker" userId="S::urn:spo:anon#849beb319452153c137f7123de6cdc0d4e1207f5d464a387edd62c9f608529f2::" providerId="AD" clId="Web-{F6E09965-DD7E-290A-8E2E-D723BDA4910D}" dt="2021-10-22T10:05:23.761" v="166" actId="20577"/>
      <pc:docMkLst>
        <pc:docMk/>
      </pc:docMkLst>
      <pc:sldChg chg="modSp mod modClrScheme chgLayout">
        <pc:chgData name="Gjestebruker" userId="S::urn:spo:anon#849beb319452153c137f7123de6cdc0d4e1207f5d464a387edd62c9f608529f2::" providerId="AD" clId="Web-{F6E09965-DD7E-290A-8E2E-D723BDA4910D}" dt="2021-10-22T09:32:11.712" v="3"/>
        <pc:sldMkLst>
          <pc:docMk/>
          <pc:sldMk cId="4253124984" sldId="256"/>
        </pc:sldMkLst>
        <pc:spChg chg="mod ord">
          <ac:chgData name="Gjestebruker" userId="S::urn:spo:anon#849beb319452153c137f7123de6cdc0d4e1207f5d464a387edd62c9f608529f2::" providerId="AD" clId="Web-{F6E09965-DD7E-290A-8E2E-D723BDA4910D}" dt="2021-10-22T09:32:11.712" v="3"/>
          <ac:spMkLst>
            <pc:docMk/>
            <pc:sldMk cId="4253124984" sldId="256"/>
            <ac:spMk id="2" creationId="{00000000-0000-0000-0000-000000000000}"/>
          </ac:spMkLst>
        </pc:spChg>
        <pc:spChg chg="mod ord">
          <ac:chgData name="Gjestebruker" userId="S::urn:spo:anon#849beb319452153c137f7123de6cdc0d4e1207f5d464a387edd62c9f608529f2::" providerId="AD" clId="Web-{F6E09965-DD7E-290A-8E2E-D723BDA4910D}" dt="2021-10-22T09:32:11.712" v="3"/>
          <ac:spMkLst>
            <pc:docMk/>
            <pc:sldMk cId="4253124984" sldId="256"/>
            <ac:spMk id="3" creationId="{00000000-0000-0000-0000-000000000000}"/>
          </ac:spMkLst>
        </pc:spChg>
      </pc:sldChg>
      <pc:sldChg chg="addSp delSp modSp new mod setBg modClrScheme chgLayout">
        <pc:chgData name="Gjestebruker" userId="S::urn:spo:anon#849beb319452153c137f7123de6cdc0d4e1207f5d464a387edd62c9f608529f2::" providerId="AD" clId="Web-{F6E09965-DD7E-290A-8E2E-D723BDA4910D}" dt="2021-10-22T09:40:21.626" v="123"/>
        <pc:sldMkLst>
          <pc:docMk/>
          <pc:sldMk cId="3104341537" sldId="257"/>
        </pc:sldMkLst>
        <pc:spChg chg="add del mod ord">
          <ac:chgData name="Gjestebruker" userId="S::urn:spo:anon#849beb319452153c137f7123de6cdc0d4e1207f5d464a387edd62c9f608529f2::" providerId="AD" clId="Web-{F6E09965-DD7E-290A-8E2E-D723BDA4910D}" dt="2021-10-22T09:40:21.626" v="123"/>
          <ac:spMkLst>
            <pc:docMk/>
            <pc:sldMk cId="3104341537" sldId="257"/>
            <ac:spMk id="2" creationId="{733AAB30-D2C3-4BAA-BE70-3CD14E082A45}"/>
          </ac:spMkLst>
        </pc:spChg>
        <pc:spChg chg="add del mod ord">
          <ac:chgData name="Gjestebruker" userId="S::urn:spo:anon#849beb319452153c137f7123de6cdc0d4e1207f5d464a387edd62c9f608529f2::" providerId="AD" clId="Web-{F6E09965-DD7E-290A-8E2E-D723BDA4910D}" dt="2021-10-22T09:38:22.312" v="72"/>
          <ac:spMkLst>
            <pc:docMk/>
            <pc:sldMk cId="3104341537" sldId="257"/>
            <ac:spMk id="3" creationId="{9517F767-0604-47CC-AE0C-405339C5C292}"/>
          </ac:spMkLst>
        </pc:spChg>
        <pc:spChg chg="add del">
          <ac:chgData name="Gjestebruker" userId="S::urn:spo:anon#849beb319452153c137f7123de6cdc0d4e1207f5d464a387edd62c9f608529f2::" providerId="AD" clId="Web-{F6E09965-DD7E-290A-8E2E-D723BDA4910D}" dt="2021-10-22T09:32:31.962" v="7"/>
          <ac:spMkLst>
            <pc:docMk/>
            <pc:sldMk cId="3104341537" sldId="257"/>
            <ac:spMk id="5" creationId="{33801627-6861-4EA9-BE98-E0CE33A894D9}"/>
          </ac:spMkLst>
        </pc:spChg>
        <pc:spChg chg="add del">
          <ac:chgData name="Gjestebruker" userId="S::urn:spo:anon#849beb319452153c137f7123de6cdc0d4e1207f5d464a387edd62c9f608529f2::" providerId="AD" clId="Web-{F6E09965-DD7E-290A-8E2E-D723BDA4910D}" dt="2021-10-22T09:32:31.962" v="7"/>
          <ac:spMkLst>
            <pc:docMk/>
            <pc:sldMk cId="3104341537" sldId="257"/>
            <ac:spMk id="6" creationId="{93C1483F-490E-4C8A-8765-1F8AF0C67D5F}"/>
          </ac:spMkLst>
        </pc:spChg>
        <pc:spChg chg="add del">
          <ac:chgData name="Gjestebruker" userId="S::urn:spo:anon#849beb319452153c137f7123de6cdc0d4e1207f5d464a387edd62c9f608529f2::" providerId="AD" clId="Web-{F6E09965-DD7E-290A-8E2E-D723BDA4910D}" dt="2021-10-22T09:32:31.962" v="7"/>
          <ac:spMkLst>
            <pc:docMk/>
            <pc:sldMk cId="3104341537" sldId="257"/>
            <ac:spMk id="7" creationId="{0249BF42-D05C-4553-9417-7B8695759291}"/>
          </ac:spMkLst>
        </pc:spChg>
        <pc:spChg chg="add del">
          <ac:chgData name="Gjestebruker" userId="S::urn:spo:anon#849beb319452153c137f7123de6cdc0d4e1207f5d464a387edd62c9f608529f2::" providerId="AD" clId="Web-{F6E09965-DD7E-290A-8E2E-D723BDA4910D}" dt="2021-10-22T09:32:30.806" v="5"/>
          <ac:spMkLst>
            <pc:docMk/>
            <pc:sldMk cId="3104341537" sldId="257"/>
            <ac:spMk id="8" creationId="{A6F05DDE-5F2C-44F5-BACC-DED4737B11B8}"/>
          </ac:spMkLst>
        </pc:spChg>
        <pc:spChg chg="add del">
          <ac:chgData name="Gjestebruker" userId="S::urn:spo:anon#849beb319452153c137f7123de6cdc0d4e1207f5d464a387edd62c9f608529f2::" providerId="AD" clId="Web-{F6E09965-DD7E-290A-8E2E-D723BDA4910D}" dt="2021-10-22T09:32:34.306" v="9"/>
          <ac:spMkLst>
            <pc:docMk/>
            <pc:sldMk cId="3104341537" sldId="257"/>
            <ac:spMk id="9" creationId="{C758EC8D-68D1-4138-B719-BE00C78AD146}"/>
          </ac:spMkLst>
        </pc:spChg>
        <pc:spChg chg="add del">
          <ac:chgData name="Gjestebruker" userId="S::urn:spo:anon#849beb319452153c137f7123de6cdc0d4e1207f5d464a387edd62c9f608529f2::" providerId="AD" clId="Web-{F6E09965-DD7E-290A-8E2E-D723BDA4910D}" dt="2021-10-22T09:32:30.806" v="5"/>
          <ac:spMkLst>
            <pc:docMk/>
            <pc:sldMk cId="3104341537" sldId="257"/>
            <ac:spMk id="10" creationId="{7EFFE664-A3F2-4977-A6E3-C38CF57A1630}"/>
          </ac:spMkLst>
        </pc:spChg>
        <pc:spChg chg="add del">
          <ac:chgData name="Gjestebruker" userId="S::urn:spo:anon#849beb319452153c137f7123de6cdc0d4e1207f5d464a387edd62c9f608529f2::" providerId="AD" clId="Web-{F6E09965-DD7E-290A-8E2E-D723BDA4910D}" dt="2021-10-22T09:32:34.306" v="9"/>
          <ac:spMkLst>
            <pc:docMk/>
            <pc:sldMk cId="3104341537" sldId="257"/>
            <ac:spMk id="11" creationId="{514579E4-5B5F-42C9-B08F-A904C81B14E8}"/>
          </ac:spMkLst>
        </pc:spChg>
        <pc:spChg chg="add del">
          <ac:chgData name="Gjestebruker" userId="S::urn:spo:anon#849beb319452153c137f7123de6cdc0d4e1207f5d464a387edd62c9f608529f2::" providerId="AD" clId="Web-{F6E09965-DD7E-290A-8E2E-D723BDA4910D}" dt="2021-10-22T09:32:30.806" v="5"/>
          <ac:spMkLst>
            <pc:docMk/>
            <pc:sldMk cId="3104341537" sldId="257"/>
            <ac:spMk id="12" creationId="{C85C471A-7EB8-45A1-901F-B4BBC499F1ED}"/>
          </ac:spMkLst>
        </pc:spChg>
        <pc:spChg chg="add del">
          <ac:chgData name="Gjestebruker" userId="S::urn:spo:anon#849beb319452153c137f7123de6cdc0d4e1207f5d464a387edd62c9f608529f2::" providerId="AD" clId="Web-{F6E09965-DD7E-290A-8E2E-D723BDA4910D}" dt="2021-10-22T09:32:34.306" v="9"/>
          <ac:spMkLst>
            <pc:docMk/>
            <pc:sldMk cId="3104341537" sldId="257"/>
            <ac:spMk id="13" creationId="{B41BF6CF-E1B8-4EE2-9AE1-86A58DAFD753}"/>
          </ac:spMkLst>
        </pc:spChg>
        <pc:spChg chg="add del">
          <ac:chgData name="Gjestebruker" userId="S::urn:spo:anon#849beb319452153c137f7123de6cdc0d4e1207f5d464a387edd62c9f608529f2::" providerId="AD" clId="Web-{F6E09965-DD7E-290A-8E2E-D723BDA4910D}" dt="2021-10-22T09:39:25.969" v="107"/>
          <ac:spMkLst>
            <pc:docMk/>
            <pc:sldMk cId="3104341537" sldId="257"/>
            <ac:spMk id="14" creationId="{33801627-6861-4EA9-BE98-E0CE33A894D9}"/>
          </ac:spMkLst>
        </pc:spChg>
        <pc:spChg chg="add del">
          <ac:chgData name="Gjestebruker" userId="S::urn:spo:anon#849beb319452153c137f7123de6cdc0d4e1207f5d464a387edd62c9f608529f2::" providerId="AD" clId="Web-{F6E09965-DD7E-290A-8E2E-D723BDA4910D}" dt="2021-10-22T09:39:25.969" v="107"/>
          <ac:spMkLst>
            <pc:docMk/>
            <pc:sldMk cId="3104341537" sldId="257"/>
            <ac:spMk id="15" creationId="{93C1483F-490E-4C8A-8765-1F8AF0C67D5F}"/>
          </ac:spMkLst>
        </pc:spChg>
        <pc:spChg chg="add del">
          <ac:chgData name="Gjestebruker" userId="S::urn:spo:anon#849beb319452153c137f7123de6cdc0d4e1207f5d464a387edd62c9f608529f2::" providerId="AD" clId="Web-{F6E09965-DD7E-290A-8E2E-D723BDA4910D}" dt="2021-10-22T09:39:25.969" v="107"/>
          <ac:spMkLst>
            <pc:docMk/>
            <pc:sldMk cId="3104341537" sldId="257"/>
            <ac:spMk id="16" creationId="{0249BF42-D05C-4553-9417-7B8695759291}"/>
          </ac:spMkLst>
        </pc:spChg>
        <pc:spChg chg="add del">
          <ac:chgData name="Gjestebruker" userId="S::urn:spo:anon#849beb319452153c137f7123de6cdc0d4e1207f5d464a387edd62c9f608529f2::" providerId="AD" clId="Web-{F6E09965-DD7E-290A-8E2E-D723BDA4910D}" dt="2021-10-22T09:38:47.062" v="76"/>
          <ac:spMkLst>
            <pc:docMk/>
            <pc:sldMk cId="3104341537" sldId="257"/>
            <ac:spMk id="50" creationId="{AFD19929-685E-4446-821F-90FB26B60908}"/>
          </ac:spMkLst>
        </pc:spChg>
        <pc:spChg chg="add del">
          <ac:chgData name="Gjestebruker" userId="S::urn:spo:anon#849beb319452153c137f7123de6cdc0d4e1207f5d464a387edd62c9f608529f2::" providerId="AD" clId="Web-{F6E09965-DD7E-290A-8E2E-D723BDA4910D}" dt="2021-10-22T09:38:49.890" v="78"/>
          <ac:spMkLst>
            <pc:docMk/>
            <pc:sldMk cId="3104341537" sldId="257"/>
            <ac:spMk id="51" creationId="{988D9476-596D-4B00-833D-D48E9AF5BF16}"/>
          </ac:spMkLst>
        </pc:spChg>
        <pc:spChg chg="add del">
          <ac:chgData name="Gjestebruker" userId="S::urn:spo:anon#849beb319452153c137f7123de6cdc0d4e1207f5d464a387edd62c9f608529f2::" providerId="AD" clId="Web-{F6E09965-DD7E-290A-8E2E-D723BDA4910D}" dt="2021-10-22T09:38:37.078" v="74"/>
          <ac:spMkLst>
            <pc:docMk/>
            <pc:sldMk cId="3104341537" sldId="257"/>
            <ac:spMk id="52" creationId="{988E97E4-3CFA-4FF3-83C9-04A056B35366}"/>
          </ac:spMkLst>
        </pc:spChg>
        <pc:spChg chg="add del">
          <ac:chgData name="Gjestebruker" userId="S::urn:spo:anon#849beb319452153c137f7123de6cdc0d4e1207f5d464a387edd62c9f608529f2::" providerId="AD" clId="Web-{F6E09965-DD7E-290A-8E2E-D723BDA4910D}" dt="2021-10-22T09:38:52.562" v="80"/>
          <ac:spMkLst>
            <pc:docMk/>
            <pc:sldMk cId="3104341537" sldId="257"/>
            <ac:spMk id="53" creationId="{5B579BA9-81B6-4A35-A6D0-D1A18FBABE1B}"/>
          </ac:spMkLst>
        </pc:spChg>
        <pc:spChg chg="add del">
          <ac:chgData name="Gjestebruker" userId="S::urn:spo:anon#849beb319452153c137f7123de6cdc0d4e1207f5d464a387edd62c9f608529f2::" providerId="AD" clId="Web-{F6E09965-DD7E-290A-8E2E-D723BDA4910D}" dt="2021-10-22T09:38:54.656" v="82"/>
          <ac:spMkLst>
            <pc:docMk/>
            <pc:sldMk cId="3104341537" sldId="257"/>
            <ac:spMk id="54" creationId="{0E99ED6D-365F-4CAE-942F-ECA78F74BD7F}"/>
          </ac:spMkLst>
        </pc:spChg>
        <pc:spChg chg="add del">
          <ac:chgData name="Gjestebruker" userId="S::urn:spo:anon#849beb319452153c137f7123de6cdc0d4e1207f5d464a387edd62c9f608529f2::" providerId="AD" clId="Web-{F6E09965-DD7E-290A-8E2E-D723BDA4910D}" dt="2021-10-22T09:38:37.078" v="74"/>
          <ac:spMkLst>
            <pc:docMk/>
            <pc:sldMk cId="3104341537" sldId="257"/>
            <ac:spMk id="55" creationId="{0B67D982-25C5-4CC2-AA64-276BE3B2CA75}"/>
          </ac:spMkLst>
        </pc:spChg>
        <pc:spChg chg="add del">
          <ac:chgData name="Gjestebruker" userId="S::urn:spo:anon#849beb319452153c137f7123de6cdc0d4e1207f5d464a387edd62c9f608529f2::" providerId="AD" clId="Web-{F6E09965-DD7E-290A-8E2E-D723BDA4910D}" dt="2021-10-22T09:38:54.656" v="82"/>
          <ac:spMkLst>
            <pc:docMk/>
            <pc:sldMk cId="3104341537" sldId="257"/>
            <ac:spMk id="56" creationId="{CD0FF873-0D97-4AE7-A97E-539910376DCF}"/>
          </ac:spMkLst>
        </pc:spChg>
        <pc:spChg chg="add del">
          <ac:chgData name="Gjestebruker" userId="S::urn:spo:anon#849beb319452153c137f7123de6cdc0d4e1207f5d464a387edd62c9f608529f2::" providerId="AD" clId="Web-{F6E09965-DD7E-290A-8E2E-D723BDA4910D}" dt="2021-10-22T09:39:01.969" v="84"/>
          <ac:spMkLst>
            <pc:docMk/>
            <pc:sldMk cId="3104341537" sldId="257"/>
            <ac:spMk id="57" creationId="{5B579BA9-81B6-4A35-A6D0-D1A18FBABE1B}"/>
          </ac:spMkLst>
        </pc:spChg>
        <pc:spChg chg="add del">
          <ac:chgData name="Gjestebruker" userId="S::urn:spo:anon#849beb319452153c137f7123de6cdc0d4e1207f5d464a387edd62c9f608529f2::" providerId="AD" clId="Web-{F6E09965-DD7E-290A-8E2E-D723BDA4910D}" dt="2021-10-22T09:39:03.016" v="86"/>
          <ac:spMkLst>
            <pc:docMk/>
            <pc:sldMk cId="3104341537" sldId="257"/>
            <ac:spMk id="58" creationId="{0E99ED6D-365F-4CAE-942F-ECA78F74BD7F}"/>
          </ac:spMkLst>
        </pc:spChg>
        <pc:spChg chg="add del">
          <ac:chgData name="Gjestebruker" userId="S::urn:spo:anon#849beb319452153c137f7123de6cdc0d4e1207f5d464a387edd62c9f608529f2::" providerId="AD" clId="Web-{F6E09965-DD7E-290A-8E2E-D723BDA4910D}" dt="2021-10-22T09:39:03.016" v="86"/>
          <ac:spMkLst>
            <pc:docMk/>
            <pc:sldMk cId="3104341537" sldId="257"/>
            <ac:spMk id="59" creationId="{CD0FF873-0D97-4AE7-A97E-539910376DCF}"/>
          </ac:spMkLst>
        </pc:spChg>
        <pc:spChg chg="add del">
          <ac:chgData name="Gjestebruker" userId="S::urn:spo:anon#849beb319452153c137f7123de6cdc0d4e1207f5d464a387edd62c9f608529f2::" providerId="AD" clId="Web-{F6E09965-DD7E-290A-8E2E-D723BDA4910D}" dt="2021-10-22T09:39:09.141" v="88"/>
          <ac:spMkLst>
            <pc:docMk/>
            <pc:sldMk cId="3104341537" sldId="257"/>
            <ac:spMk id="60" creationId="{5D5E0904-721C-4D68-9EB8-1C9752E329A7}"/>
          </ac:spMkLst>
        </pc:spChg>
        <pc:spChg chg="add del">
          <ac:chgData name="Gjestebruker" userId="S::urn:spo:anon#849beb319452153c137f7123de6cdc0d4e1207f5d464a387edd62c9f608529f2::" providerId="AD" clId="Web-{F6E09965-DD7E-290A-8E2E-D723BDA4910D}" dt="2021-10-22T09:39:09.141" v="88"/>
          <ac:spMkLst>
            <pc:docMk/>
            <pc:sldMk cId="3104341537" sldId="257"/>
            <ac:spMk id="61" creationId="{121F5E60-4E89-4B16-A245-12BD9935998D}"/>
          </ac:spMkLst>
        </pc:spChg>
        <pc:spChg chg="add del">
          <ac:chgData name="Gjestebruker" userId="S::urn:spo:anon#849beb319452153c137f7123de6cdc0d4e1207f5d464a387edd62c9f608529f2::" providerId="AD" clId="Web-{F6E09965-DD7E-290A-8E2E-D723BDA4910D}" dt="2021-10-22T09:39:09.141" v="88"/>
          <ac:spMkLst>
            <pc:docMk/>
            <pc:sldMk cId="3104341537" sldId="257"/>
            <ac:spMk id="62" creationId="{B298ECBA-3258-45DF-8FD4-7581736BCCBC}"/>
          </ac:spMkLst>
        </pc:spChg>
        <pc:spChg chg="add del">
          <ac:chgData name="Gjestebruker" userId="S::urn:spo:anon#849beb319452153c137f7123de6cdc0d4e1207f5d464a387edd62c9f608529f2::" providerId="AD" clId="Web-{F6E09965-DD7E-290A-8E2E-D723BDA4910D}" dt="2021-10-22T09:39:09.141" v="88"/>
          <ac:spMkLst>
            <pc:docMk/>
            <pc:sldMk cId="3104341537" sldId="257"/>
            <ac:spMk id="63" creationId="{B62BF453-BD82-4B90-9FE7-51703133806E}"/>
          </ac:spMkLst>
        </pc:spChg>
        <pc:spChg chg="add del">
          <ac:chgData name="Gjestebruker" userId="S::urn:spo:anon#849beb319452153c137f7123de6cdc0d4e1207f5d464a387edd62c9f608529f2::" providerId="AD" clId="Web-{F6E09965-DD7E-290A-8E2E-D723BDA4910D}" dt="2021-10-22T09:39:09.141" v="88"/>
          <ac:spMkLst>
            <pc:docMk/>
            <pc:sldMk cId="3104341537" sldId="257"/>
            <ac:spMk id="64" creationId="{072366D3-9B5C-42E1-9906-77FF6BB55EAB}"/>
          </ac:spMkLst>
        </pc:spChg>
        <pc:spChg chg="add del">
          <ac:chgData name="Gjestebruker" userId="S::urn:spo:anon#849beb319452153c137f7123de6cdc0d4e1207f5d464a387edd62c9f608529f2::" providerId="AD" clId="Web-{F6E09965-DD7E-290A-8E2E-D723BDA4910D}" dt="2021-10-22T09:39:10.594" v="90"/>
          <ac:spMkLst>
            <pc:docMk/>
            <pc:sldMk cId="3104341537" sldId="257"/>
            <ac:spMk id="65" creationId="{0E99ED6D-365F-4CAE-942F-ECA78F74BD7F}"/>
          </ac:spMkLst>
        </pc:spChg>
        <pc:spChg chg="add del">
          <ac:chgData name="Gjestebruker" userId="S::urn:spo:anon#849beb319452153c137f7123de6cdc0d4e1207f5d464a387edd62c9f608529f2::" providerId="AD" clId="Web-{F6E09965-DD7E-290A-8E2E-D723BDA4910D}" dt="2021-10-22T09:39:10.594" v="90"/>
          <ac:spMkLst>
            <pc:docMk/>
            <pc:sldMk cId="3104341537" sldId="257"/>
            <ac:spMk id="66" creationId="{CD0FF873-0D97-4AE7-A97E-539910376DCF}"/>
          </ac:spMkLst>
        </pc:spChg>
        <pc:spChg chg="add del">
          <ac:chgData name="Gjestebruker" userId="S::urn:spo:anon#849beb319452153c137f7123de6cdc0d4e1207f5d464a387edd62c9f608529f2::" providerId="AD" clId="Web-{F6E09965-DD7E-290A-8E2E-D723BDA4910D}" dt="2021-10-22T09:39:12.266" v="92"/>
          <ac:spMkLst>
            <pc:docMk/>
            <pc:sldMk cId="3104341537" sldId="257"/>
            <ac:spMk id="67" creationId="{5B579BA9-81B6-4A35-A6D0-D1A18FBABE1B}"/>
          </ac:spMkLst>
        </pc:spChg>
        <pc:spChg chg="add del">
          <ac:chgData name="Gjestebruker" userId="S::urn:spo:anon#849beb319452153c137f7123de6cdc0d4e1207f5d464a387edd62c9f608529f2::" providerId="AD" clId="Web-{F6E09965-DD7E-290A-8E2E-D723BDA4910D}" dt="2021-10-22T09:39:13.359" v="94"/>
          <ac:spMkLst>
            <pc:docMk/>
            <pc:sldMk cId="3104341537" sldId="257"/>
            <ac:spMk id="68" creationId="{988D9476-596D-4B00-833D-D48E9AF5BF16}"/>
          </ac:spMkLst>
        </pc:spChg>
        <pc:spChg chg="add del">
          <ac:chgData name="Gjestebruker" userId="S::urn:spo:anon#849beb319452153c137f7123de6cdc0d4e1207f5d464a387edd62c9f608529f2::" providerId="AD" clId="Web-{F6E09965-DD7E-290A-8E2E-D723BDA4910D}" dt="2021-10-22T09:39:14.813" v="96"/>
          <ac:spMkLst>
            <pc:docMk/>
            <pc:sldMk cId="3104341537" sldId="257"/>
            <ac:spMk id="69" creationId="{BA4DEA8A-B5FC-483C-84A0-99759B8A02A1}"/>
          </ac:spMkLst>
        </pc:spChg>
        <pc:spChg chg="add del">
          <ac:chgData name="Gjestebruker" userId="S::urn:spo:anon#849beb319452153c137f7123de6cdc0d4e1207f5d464a387edd62c9f608529f2::" providerId="AD" clId="Web-{F6E09965-DD7E-290A-8E2E-D723BDA4910D}" dt="2021-10-22T09:39:17.344" v="98"/>
          <ac:spMkLst>
            <pc:docMk/>
            <pc:sldMk cId="3104341537" sldId="257"/>
            <ac:spMk id="70" creationId="{988D9476-596D-4B00-833D-D48E9AF5BF16}"/>
          </ac:spMkLst>
        </pc:spChg>
        <pc:spChg chg="add del">
          <ac:chgData name="Gjestebruker" userId="S::urn:spo:anon#849beb319452153c137f7123de6cdc0d4e1207f5d464a387edd62c9f608529f2::" providerId="AD" clId="Web-{F6E09965-DD7E-290A-8E2E-D723BDA4910D}" dt="2021-10-22T09:39:19.016" v="100"/>
          <ac:spMkLst>
            <pc:docMk/>
            <pc:sldMk cId="3104341537" sldId="257"/>
            <ac:spMk id="71" creationId="{BA4DEA8A-B5FC-483C-84A0-99759B8A02A1}"/>
          </ac:spMkLst>
        </pc:spChg>
        <pc:spChg chg="add del">
          <ac:chgData name="Gjestebruker" userId="S::urn:spo:anon#849beb319452153c137f7123de6cdc0d4e1207f5d464a387edd62c9f608529f2::" providerId="AD" clId="Web-{F6E09965-DD7E-290A-8E2E-D723BDA4910D}" dt="2021-10-22T09:39:20.453" v="102"/>
          <ac:spMkLst>
            <pc:docMk/>
            <pc:sldMk cId="3104341537" sldId="257"/>
            <ac:spMk id="72" creationId="{AD0A5FD7-04B7-4D23-B51F-31A47DE2D215}"/>
          </ac:spMkLst>
        </pc:spChg>
        <pc:spChg chg="add del">
          <ac:chgData name="Gjestebruker" userId="S::urn:spo:anon#849beb319452153c137f7123de6cdc0d4e1207f5d464a387edd62c9f608529f2::" providerId="AD" clId="Web-{F6E09965-DD7E-290A-8E2E-D723BDA4910D}" dt="2021-10-22T09:39:24.703" v="104"/>
          <ac:spMkLst>
            <pc:docMk/>
            <pc:sldMk cId="3104341537" sldId="257"/>
            <ac:spMk id="73" creationId="{0B67D982-25C5-4CC2-AA64-276BE3B2CA75}"/>
          </ac:spMkLst>
        </pc:spChg>
        <pc:spChg chg="add del">
          <ac:chgData name="Gjestebruker" userId="S::urn:spo:anon#849beb319452153c137f7123de6cdc0d4e1207f5d464a387edd62c9f608529f2::" providerId="AD" clId="Web-{F6E09965-DD7E-290A-8E2E-D723BDA4910D}" dt="2021-10-22T09:39:24.703" v="104"/>
          <ac:spMkLst>
            <pc:docMk/>
            <pc:sldMk cId="3104341537" sldId="257"/>
            <ac:spMk id="74" creationId="{988E97E4-3CFA-4FF3-83C9-04A056B35366}"/>
          </ac:spMkLst>
        </pc:spChg>
        <pc:spChg chg="add del">
          <ac:chgData name="Gjestebruker" userId="S::urn:spo:anon#849beb319452153c137f7123de6cdc0d4e1207f5d464a387edd62c9f608529f2::" providerId="AD" clId="Web-{F6E09965-DD7E-290A-8E2E-D723BDA4910D}" dt="2021-10-22T09:39:25.953" v="106"/>
          <ac:spMkLst>
            <pc:docMk/>
            <pc:sldMk cId="3104341537" sldId="257"/>
            <ac:spMk id="75" creationId="{0E99ED6D-365F-4CAE-942F-ECA78F74BD7F}"/>
          </ac:spMkLst>
        </pc:spChg>
        <pc:spChg chg="add del">
          <ac:chgData name="Gjestebruker" userId="S::urn:spo:anon#849beb319452153c137f7123de6cdc0d4e1207f5d464a387edd62c9f608529f2::" providerId="AD" clId="Web-{F6E09965-DD7E-290A-8E2E-D723BDA4910D}" dt="2021-10-22T09:39:25.953" v="106"/>
          <ac:spMkLst>
            <pc:docMk/>
            <pc:sldMk cId="3104341537" sldId="257"/>
            <ac:spMk id="76" creationId="{CD0FF873-0D97-4AE7-A97E-539910376DCF}"/>
          </ac:spMkLst>
        </pc:spChg>
        <pc:spChg chg="add del">
          <ac:chgData name="Gjestebruker" userId="S::urn:spo:anon#849beb319452153c137f7123de6cdc0d4e1207f5d464a387edd62c9f608529f2::" providerId="AD" clId="Web-{F6E09965-DD7E-290A-8E2E-D723BDA4910D}" dt="2021-10-22T09:40:21.626" v="123"/>
          <ac:spMkLst>
            <pc:docMk/>
            <pc:sldMk cId="3104341537" sldId="257"/>
            <ac:spMk id="77" creationId="{5D5E0904-721C-4D68-9EB8-1C9752E329A7}"/>
          </ac:spMkLst>
        </pc:spChg>
        <pc:spChg chg="add del">
          <ac:chgData name="Gjestebruker" userId="S::urn:spo:anon#849beb319452153c137f7123de6cdc0d4e1207f5d464a387edd62c9f608529f2::" providerId="AD" clId="Web-{F6E09965-DD7E-290A-8E2E-D723BDA4910D}" dt="2021-10-22T09:40:21.626" v="123"/>
          <ac:spMkLst>
            <pc:docMk/>
            <pc:sldMk cId="3104341537" sldId="257"/>
            <ac:spMk id="78" creationId="{B298ECBA-3258-45DF-8FD4-7581736BCCBC}"/>
          </ac:spMkLst>
        </pc:spChg>
        <pc:spChg chg="add del">
          <ac:chgData name="Gjestebruker" userId="S::urn:spo:anon#849beb319452153c137f7123de6cdc0d4e1207f5d464a387edd62c9f608529f2::" providerId="AD" clId="Web-{F6E09965-DD7E-290A-8E2E-D723BDA4910D}" dt="2021-10-22T09:40:21.626" v="123"/>
          <ac:spMkLst>
            <pc:docMk/>
            <pc:sldMk cId="3104341537" sldId="257"/>
            <ac:spMk id="79" creationId="{B62BF453-BD82-4B90-9FE7-51703133806E}"/>
          </ac:spMkLst>
        </pc:spChg>
        <pc:spChg chg="add del">
          <ac:chgData name="Gjestebruker" userId="S::urn:spo:anon#849beb319452153c137f7123de6cdc0d4e1207f5d464a387edd62c9f608529f2::" providerId="AD" clId="Web-{F6E09965-DD7E-290A-8E2E-D723BDA4910D}" dt="2021-10-22T09:40:21.626" v="123"/>
          <ac:spMkLst>
            <pc:docMk/>
            <pc:sldMk cId="3104341537" sldId="257"/>
            <ac:spMk id="80" creationId="{072366D3-9B5C-42E1-9906-77FF6BB55EAB}"/>
          </ac:spMkLst>
        </pc:spChg>
        <pc:spChg chg="add del">
          <ac:chgData name="Gjestebruker" userId="S::urn:spo:anon#849beb319452153c137f7123de6cdc0d4e1207f5d464a387edd62c9f608529f2::" providerId="AD" clId="Web-{F6E09965-DD7E-290A-8E2E-D723BDA4910D}" dt="2021-10-22T09:40:21.626" v="123"/>
          <ac:spMkLst>
            <pc:docMk/>
            <pc:sldMk cId="3104341537" sldId="257"/>
            <ac:spMk id="81" creationId="{121F5E60-4E89-4B16-A245-12BD9935998D}"/>
          </ac:spMkLst>
        </pc:spChg>
        <pc:spChg chg="add del mod">
          <ac:chgData name="Gjestebruker" userId="S::urn:spo:anon#849beb319452153c137f7123de6cdc0d4e1207f5d464a387edd62c9f608529f2::" providerId="AD" clId="Web-{F6E09965-DD7E-290A-8E2E-D723BDA4910D}" dt="2021-10-22T09:40:03.423" v="117"/>
          <ac:spMkLst>
            <pc:docMk/>
            <pc:sldMk cId="3104341537" sldId="257"/>
            <ac:spMk id="86" creationId="{D5DAF306-0798-4D3B-AFC3-13619C7A662E}"/>
          </ac:spMkLst>
        </pc:spChg>
        <pc:spChg chg="add">
          <ac:chgData name="Gjestebruker" userId="S::urn:spo:anon#849beb319452153c137f7123de6cdc0d4e1207f5d464a387edd62c9f608529f2::" providerId="AD" clId="Web-{F6E09965-DD7E-290A-8E2E-D723BDA4910D}" dt="2021-10-22T09:40:21.626" v="123"/>
          <ac:spMkLst>
            <pc:docMk/>
            <pc:sldMk cId="3104341537" sldId="257"/>
            <ac:spMk id="89" creationId="{0E99ED6D-365F-4CAE-942F-ECA78F74BD7F}"/>
          </ac:spMkLst>
        </pc:spChg>
        <pc:spChg chg="add">
          <ac:chgData name="Gjestebruker" userId="S::urn:spo:anon#849beb319452153c137f7123de6cdc0d4e1207f5d464a387edd62c9f608529f2::" providerId="AD" clId="Web-{F6E09965-DD7E-290A-8E2E-D723BDA4910D}" dt="2021-10-22T09:40:21.626" v="123"/>
          <ac:spMkLst>
            <pc:docMk/>
            <pc:sldMk cId="3104341537" sldId="257"/>
            <ac:spMk id="90" creationId="{CD0FF873-0D97-4AE7-A97E-539910376DCF}"/>
          </ac:spMkLst>
        </pc:spChg>
        <pc:spChg chg="add del">
          <ac:chgData name="Gjestebruker" userId="S::urn:spo:anon#849beb319452153c137f7123de6cdc0d4e1207f5d464a387edd62c9f608529f2::" providerId="AD" clId="Web-{F6E09965-DD7E-290A-8E2E-D723BDA4910D}" dt="2021-10-22T09:40:21.611" v="122"/>
          <ac:spMkLst>
            <pc:docMk/>
            <pc:sldMk cId="3104341537" sldId="257"/>
            <ac:spMk id="91" creationId="{012E30BC-8886-413B-8DD6-6A3591143EDD}"/>
          </ac:spMkLst>
        </pc:spChg>
        <pc:spChg chg="add del">
          <ac:chgData name="Gjestebruker" userId="S::urn:spo:anon#849beb319452153c137f7123de6cdc0d4e1207f5d464a387edd62c9f608529f2::" providerId="AD" clId="Web-{F6E09965-DD7E-290A-8E2E-D723BDA4910D}" dt="2021-10-22T09:40:16.517" v="120"/>
          <ac:spMkLst>
            <pc:docMk/>
            <pc:sldMk cId="3104341537" sldId="257"/>
            <ac:spMk id="92" creationId="{5D5E0904-721C-4D68-9EB8-1C9752E329A7}"/>
          </ac:spMkLst>
        </pc:spChg>
        <pc:spChg chg="add del">
          <ac:chgData name="Gjestebruker" userId="S::urn:spo:anon#849beb319452153c137f7123de6cdc0d4e1207f5d464a387edd62c9f608529f2::" providerId="AD" clId="Web-{F6E09965-DD7E-290A-8E2E-D723BDA4910D}" dt="2021-10-22T09:40:16.517" v="120"/>
          <ac:spMkLst>
            <pc:docMk/>
            <pc:sldMk cId="3104341537" sldId="257"/>
            <ac:spMk id="94" creationId="{B298ECBA-3258-45DF-8FD4-7581736BCCBC}"/>
          </ac:spMkLst>
        </pc:spChg>
        <pc:spChg chg="add del">
          <ac:chgData name="Gjestebruker" userId="S::urn:spo:anon#849beb319452153c137f7123de6cdc0d4e1207f5d464a387edd62c9f608529f2::" providerId="AD" clId="Web-{F6E09965-DD7E-290A-8E2E-D723BDA4910D}" dt="2021-10-22T09:40:16.517" v="120"/>
          <ac:spMkLst>
            <pc:docMk/>
            <pc:sldMk cId="3104341537" sldId="257"/>
            <ac:spMk id="96" creationId="{B62BF453-BD82-4B90-9FE7-51703133806E}"/>
          </ac:spMkLst>
        </pc:spChg>
        <pc:spChg chg="add del">
          <ac:chgData name="Gjestebruker" userId="S::urn:spo:anon#849beb319452153c137f7123de6cdc0d4e1207f5d464a387edd62c9f608529f2::" providerId="AD" clId="Web-{F6E09965-DD7E-290A-8E2E-D723BDA4910D}" dt="2021-10-22T09:40:16.517" v="120"/>
          <ac:spMkLst>
            <pc:docMk/>
            <pc:sldMk cId="3104341537" sldId="257"/>
            <ac:spMk id="98" creationId="{072366D3-9B5C-42E1-9906-77FF6BB55EAB}"/>
          </ac:spMkLst>
        </pc:spChg>
        <pc:spChg chg="add del">
          <ac:chgData name="Gjestebruker" userId="S::urn:spo:anon#849beb319452153c137f7123de6cdc0d4e1207f5d464a387edd62c9f608529f2::" providerId="AD" clId="Web-{F6E09965-DD7E-290A-8E2E-D723BDA4910D}" dt="2021-10-22T09:40:16.517" v="120"/>
          <ac:spMkLst>
            <pc:docMk/>
            <pc:sldMk cId="3104341537" sldId="257"/>
            <ac:spMk id="100" creationId="{121F5E60-4E89-4B16-A245-12BD9935998D}"/>
          </ac:spMkLst>
        </pc:spChg>
        <pc:picChg chg="add del mod ord">
          <ac:chgData name="Gjestebruker" userId="S::urn:spo:anon#849beb319452153c137f7123de6cdc0d4e1207f5d464a387edd62c9f608529f2::" providerId="AD" clId="Web-{F6E09965-DD7E-290A-8E2E-D723BDA4910D}" dt="2021-10-22T09:40:02.251" v="116"/>
          <ac:picMkLst>
            <pc:docMk/>
            <pc:sldMk cId="3104341537" sldId="257"/>
            <ac:picMk id="48" creationId="{AB442660-AE84-4A38-A58B-B3CA0E54BE34}"/>
          </ac:picMkLst>
        </pc:picChg>
        <pc:picChg chg="add mod ord">
          <ac:chgData name="Gjestebruker" userId="S::urn:spo:anon#849beb319452153c137f7123de6cdc0d4e1207f5d464a387edd62c9f608529f2::" providerId="AD" clId="Web-{F6E09965-DD7E-290A-8E2E-D723BDA4910D}" dt="2021-10-22T09:40:21.626" v="123"/>
          <ac:picMkLst>
            <pc:docMk/>
            <pc:sldMk cId="3104341537" sldId="257"/>
            <ac:picMk id="87" creationId="{5EC02F1D-08E3-44B7-A0E4-BEF51F658CFD}"/>
          </ac:picMkLst>
        </pc:picChg>
        <pc:inkChg chg="add del">
          <ac:chgData name="Gjestebruker" userId="S::urn:spo:anon#849beb319452153c137f7123de6cdc0d4e1207f5d464a387edd62c9f608529f2::" providerId="AD" clId="Web-{F6E09965-DD7E-290A-8E2E-D723BDA4910D}" dt="2021-10-22T09:32:00.602" v="2"/>
          <ac:inkMkLst>
            <pc:docMk/>
            <pc:sldMk cId="3104341537" sldId="257"/>
            <ac:inkMk id="4" creationId="{2C3910DF-4DED-4AEC-8E82-5D0700A3218F}"/>
          </ac:inkMkLst>
        </pc:inkChg>
        <pc:inkChg chg="add del">
          <ac:chgData name="Gjestebruker" userId="S::urn:spo:anon#849beb319452153c137f7123de6cdc0d4e1207f5d464a387edd62c9f608529f2::" providerId="AD" clId="Web-{F6E09965-DD7E-290A-8E2E-D723BDA4910D}" dt="2021-10-22T09:33:43.635" v="12"/>
          <ac:inkMkLst>
            <pc:docMk/>
            <pc:sldMk cId="3104341537" sldId="257"/>
            <ac:inkMk id="17" creationId="{6A6A2327-F567-44E0-9164-64352F47F1DD}"/>
          </ac:inkMkLst>
        </pc:inkChg>
        <pc:inkChg chg="add del">
          <ac:chgData name="Gjestebruker" userId="S::urn:spo:anon#849beb319452153c137f7123de6cdc0d4e1207f5d464a387edd62c9f608529f2::" providerId="AD" clId="Web-{F6E09965-DD7E-290A-8E2E-D723BDA4910D}" dt="2021-10-22T09:33:48.792" v="14"/>
          <ac:inkMkLst>
            <pc:docMk/>
            <pc:sldMk cId="3104341537" sldId="257"/>
            <ac:inkMk id="18" creationId="{AC944425-ACB9-415E-A95C-B1CC22E4C659}"/>
          </ac:inkMkLst>
        </pc:inkChg>
        <pc:inkChg chg="add del">
          <ac:chgData name="Gjestebruker" userId="S::urn:spo:anon#849beb319452153c137f7123de6cdc0d4e1207f5d464a387edd62c9f608529f2::" providerId="AD" clId="Web-{F6E09965-DD7E-290A-8E2E-D723BDA4910D}" dt="2021-10-22T09:33:51.120" v="16"/>
          <ac:inkMkLst>
            <pc:docMk/>
            <pc:sldMk cId="3104341537" sldId="257"/>
            <ac:inkMk id="19" creationId="{ACBB72C4-49EA-4DE7-A36A-8205A0CA7E32}"/>
          </ac:inkMkLst>
        </pc:inkChg>
        <pc:inkChg chg="add del">
          <ac:chgData name="Gjestebruker" userId="S::urn:spo:anon#849beb319452153c137f7123de6cdc0d4e1207f5d464a387edd62c9f608529f2::" providerId="AD" clId="Web-{F6E09965-DD7E-290A-8E2E-D723BDA4910D}" dt="2021-10-22T09:33:52.979" v="18"/>
          <ac:inkMkLst>
            <pc:docMk/>
            <pc:sldMk cId="3104341537" sldId="257"/>
            <ac:inkMk id="20" creationId="{CE00557E-48DD-4EED-A903-11E1F40C5D7A}"/>
          </ac:inkMkLst>
        </pc:inkChg>
        <pc:inkChg chg="add del">
          <ac:chgData name="Gjestebruker" userId="S::urn:spo:anon#849beb319452153c137f7123de6cdc0d4e1207f5d464a387edd62c9f608529f2::" providerId="AD" clId="Web-{F6E09965-DD7E-290A-8E2E-D723BDA4910D}" dt="2021-10-22T09:34:05.386" v="20"/>
          <ac:inkMkLst>
            <pc:docMk/>
            <pc:sldMk cId="3104341537" sldId="257"/>
            <ac:inkMk id="21" creationId="{230C59F3-F5B8-45E8-BF58-BAD9E71BF653}"/>
          </ac:inkMkLst>
        </pc:inkChg>
        <pc:inkChg chg="add del">
          <ac:chgData name="Gjestebruker" userId="S::urn:spo:anon#849beb319452153c137f7123de6cdc0d4e1207f5d464a387edd62c9f608529f2::" providerId="AD" clId="Web-{F6E09965-DD7E-290A-8E2E-D723BDA4910D}" dt="2021-10-22T09:34:19.620" v="70"/>
          <ac:inkMkLst>
            <pc:docMk/>
            <pc:sldMk cId="3104341537" sldId="257"/>
            <ac:inkMk id="22" creationId="{B0A8D39B-51D4-499D-8C96-A68474A00A32}"/>
          </ac:inkMkLst>
        </pc:inkChg>
        <pc:inkChg chg="add del">
          <ac:chgData name="Gjestebruker" userId="S::urn:spo:anon#849beb319452153c137f7123de6cdc0d4e1207f5d464a387edd62c9f608529f2::" providerId="AD" clId="Web-{F6E09965-DD7E-290A-8E2E-D723BDA4910D}" dt="2021-10-22T09:34:19.620" v="69"/>
          <ac:inkMkLst>
            <pc:docMk/>
            <pc:sldMk cId="3104341537" sldId="257"/>
            <ac:inkMk id="23" creationId="{8FC5329B-2706-4867-9662-82A7FCAECD76}"/>
          </ac:inkMkLst>
        </pc:inkChg>
        <pc:inkChg chg="add del">
          <ac:chgData name="Gjestebruker" userId="S::urn:spo:anon#849beb319452153c137f7123de6cdc0d4e1207f5d464a387edd62c9f608529f2::" providerId="AD" clId="Web-{F6E09965-DD7E-290A-8E2E-D723BDA4910D}" dt="2021-10-22T09:34:19.620" v="68"/>
          <ac:inkMkLst>
            <pc:docMk/>
            <pc:sldMk cId="3104341537" sldId="257"/>
            <ac:inkMk id="24" creationId="{1227C8F1-2031-43E6-B434-BD669363893A}"/>
          </ac:inkMkLst>
        </pc:inkChg>
        <pc:inkChg chg="add del">
          <ac:chgData name="Gjestebruker" userId="S::urn:spo:anon#849beb319452153c137f7123de6cdc0d4e1207f5d464a387edd62c9f608529f2::" providerId="AD" clId="Web-{F6E09965-DD7E-290A-8E2E-D723BDA4910D}" dt="2021-10-22T09:34:19.620" v="67"/>
          <ac:inkMkLst>
            <pc:docMk/>
            <pc:sldMk cId="3104341537" sldId="257"/>
            <ac:inkMk id="25" creationId="{DFAFFBA5-E84C-4FE9-82EF-FC4A704690C3}"/>
          </ac:inkMkLst>
        </pc:inkChg>
        <pc:inkChg chg="add del">
          <ac:chgData name="Gjestebruker" userId="S::urn:spo:anon#849beb319452153c137f7123de6cdc0d4e1207f5d464a387edd62c9f608529f2::" providerId="AD" clId="Web-{F6E09965-DD7E-290A-8E2E-D723BDA4910D}" dt="2021-10-22T09:34:19.620" v="66"/>
          <ac:inkMkLst>
            <pc:docMk/>
            <pc:sldMk cId="3104341537" sldId="257"/>
            <ac:inkMk id="26" creationId="{5C3805F4-5539-4E7D-8D95-2A47B7372322}"/>
          </ac:inkMkLst>
        </pc:inkChg>
        <pc:inkChg chg="add del">
          <ac:chgData name="Gjestebruker" userId="S::urn:spo:anon#849beb319452153c137f7123de6cdc0d4e1207f5d464a387edd62c9f608529f2::" providerId="AD" clId="Web-{F6E09965-DD7E-290A-8E2E-D723BDA4910D}" dt="2021-10-22T09:34:19.620" v="65"/>
          <ac:inkMkLst>
            <pc:docMk/>
            <pc:sldMk cId="3104341537" sldId="257"/>
            <ac:inkMk id="27" creationId="{09436D2C-0D9A-4038-A02F-87F9D3B6A564}"/>
          </ac:inkMkLst>
        </pc:inkChg>
        <pc:inkChg chg="add del">
          <ac:chgData name="Gjestebruker" userId="S::urn:spo:anon#849beb319452153c137f7123de6cdc0d4e1207f5d464a387edd62c9f608529f2::" providerId="AD" clId="Web-{F6E09965-DD7E-290A-8E2E-D723BDA4910D}" dt="2021-10-22T09:34:19.620" v="64"/>
          <ac:inkMkLst>
            <pc:docMk/>
            <pc:sldMk cId="3104341537" sldId="257"/>
            <ac:inkMk id="28" creationId="{1548962C-AF55-4A4D-89F4-1C776B4482EF}"/>
          </ac:inkMkLst>
        </pc:inkChg>
        <pc:inkChg chg="add del">
          <ac:chgData name="Gjestebruker" userId="S::urn:spo:anon#849beb319452153c137f7123de6cdc0d4e1207f5d464a387edd62c9f608529f2::" providerId="AD" clId="Web-{F6E09965-DD7E-290A-8E2E-D723BDA4910D}" dt="2021-10-22T09:34:19.620" v="63"/>
          <ac:inkMkLst>
            <pc:docMk/>
            <pc:sldMk cId="3104341537" sldId="257"/>
            <ac:inkMk id="29" creationId="{18F3075A-5B98-4B65-AE5B-FA2765D13F06}"/>
          </ac:inkMkLst>
        </pc:inkChg>
        <pc:inkChg chg="add del">
          <ac:chgData name="Gjestebruker" userId="S::urn:spo:anon#849beb319452153c137f7123de6cdc0d4e1207f5d464a387edd62c9f608529f2::" providerId="AD" clId="Web-{F6E09965-DD7E-290A-8E2E-D723BDA4910D}" dt="2021-10-22T09:34:19.620" v="62"/>
          <ac:inkMkLst>
            <pc:docMk/>
            <pc:sldMk cId="3104341537" sldId="257"/>
            <ac:inkMk id="30" creationId="{E1EBFBFB-34AD-4ADF-8CE9-F43743F3B2CA}"/>
          </ac:inkMkLst>
        </pc:inkChg>
        <pc:inkChg chg="add del">
          <ac:chgData name="Gjestebruker" userId="S::urn:spo:anon#849beb319452153c137f7123de6cdc0d4e1207f5d464a387edd62c9f608529f2::" providerId="AD" clId="Web-{F6E09965-DD7E-290A-8E2E-D723BDA4910D}" dt="2021-10-22T09:34:19.620" v="61"/>
          <ac:inkMkLst>
            <pc:docMk/>
            <pc:sldMk cId="3104341537" sldId="257"/>
            <ac:inkMk id="31" creationId="{8B2BB910-90C6-4F01-904A-E428871F7BF2}"/>
          </ac:inkMkLst>
        </pc:inkChg>
        <pc:inkChg chg="add del">
          <ac:chgData name="Gjestebruker" userId="S::urn:spo:anon#849beb319452153c137f7123de6cdc0d4e1207f5d464a387edd62c9f608529f2::" providerId="AD" clId="Web-{F6E09965-DD7E-290A-8E2E-D723BDA4910D}" dt="2021-10-22T09:34:19.620" v="60"/>
          <ac:inkMkLst>
            <pc:docMk/>
            <pc:sldMk cId="3104341537" sldId="257"/>
            <ac:inkMk id="32" creationId="{848940DF-1934-4E40-8E3F-A512F5FEEBED}"/>
          </ac:inkMkLst>
        </pc:inkChg>
        <pc:inkChg chg="add del">
          <ac:chgData name="Gjestebruker" userId="S::urn:spo:anon#849beb319452153c137f7123de6cdc0d4e1207f5d464a387edd62c9f608529f2::" providerId="AD" clId="Web-{F6E09965-DD7E-290A-8E2E-D723BDA4910D}" dt="2021-10-22T09:34:19.620" v="59"/>
          <ac:inkMkLst>
            <pc:docMk/>
            <pc:sldMk cId="3104341537" sldId="257"/>
            <ac:inkMk id="33" creationId="{9EF3C84F-5061-4BB3-87CD-4E15C14EA1A7}"/>
          </ac:inkMkLst>
        </pc:inkChg>
        <pc:inkChg chg="add del">
          <ac:chgData name="Gjestebruker" userId="S::urn:spo:anon#849beb319452153c137f7123de6cdc0d4e1207f5d464a387edd62c9f608529f2::" providerId="AD" clId="Web-{F6E09965-DD7E-290A-8E2E-D723BDA4910D}" dt="2021-10-22T09:34:19.605" v="58"/>
          <ac:inkMkLst>
            <pc:docMk/>
            <pc:sldMk cId="3104341537" sldId="257"/>
            <ac:inkMk id="34" creationId="{EC1DA39B-F4AA-43FA-9C6D-9590D0EF5BF4}"/>
          </ac:inkMkLst>
        </pc:inkChg>
        <pc:inkChg chg="add del">
          <ac:chgData name="Gjestebruker" userId="S::urn:spo:anon#849beb319452153c137f7123de6cdc0d4e1207f5d464a387edd62c9f608529f2::" providerId="AD" clId="Web-{F6E09965-DD7E-290A-8E2E-D723BDA4910D}" dt="2021-10-22T09:34:19.605" v="57"/>
          <ac:inkMkLst>
            <pc:docMk/>
            <pc:sldMk cId="3104341537" sldId="257"/>
            <ac:inkMk id="35" creationId="{CE034641-5A87-474A-914B-1236023F2AC6}"/>
          </ac:inkMkLst>
        </pc:inkChg>
        <pc:inkChg chg="add del">
          <ac:chgData name="Gjestebruker" userId="S::urn:spo:anon#849beb319452153c137f7123de6cdc0d4e1207f5d464a387edd62c9f608529f2::" providerId="AD" clId="Web-{F6E09965-DD7E-290A-8E2E-D723BDA4910D}" dt="2021-10-22T09:34:19.605" v="56"/>
          <ac:inkMkLst>
            <pc:docMk/>
            <pc:sldMk cId="3104341537" sldId="257"/>
            <ac:inkMk id="36" creationId="{4DAC63A7-D8E7-4779-B02C-8115D96E8C8B}"/>
          </ac:inkMkLst>
        </pc:inkChg>
        <pc:inkChg chg="add del">
          <ac:chgData name="Gjestebruker" userId="S::urn:spo:anon#849beb319452153c137f7123de6cdc0d4e1207f5d464a387edd62c9f608529f2::" providerId="AD" clId="Web-{F6E09965-DD7E-290A-8E2E-D723BDA4910D}" dt="2021-10-22T09:34:19.605" v="55"/>
          <ac:inkMkLst>
            <pc:docMk/>
            <pc:sldMk cId="3104341537" sldId="257"/>
            <ac:inkMk id="37" creationId="{CA0AAB4B-92C5-469A-B306-5AE91ED5F28C}"/>
          </ac:inkMkLst>
        </pc:inkChg>
        <pc:inkChg chg="add del">
          <ac:chgData name="Gjestebruker" userId="S::urn:spo:anon#849beb319452153c137f7123de6cdc0d4e1207f5d464a387edd62c9f608529f2::" providerId="AD" clId="Web-{F6E09965-DD7E-290A-8E2E-D723BDA4910D}" dt="2021-10-22T09:34:19.605" v="54"/>
          <ac:inkMkLst>
            <pc:docMk/>
            <pc:sldMk cId="3104341537" sldId="257"/>
            <ac:inkMk id="38" creationId="{D1B84C64-AC01-4309-9B32-840CDB9E6CFD}"/>
          </ac:inkMkLst>
        </pc:inkChg>
        <pc:inkChg chg="add del">
          <ac:chgData name="Gjestebruker" userId="S::urn:spo:anon#849beb319452153c137f7123de6cdc0d4e1207f5d464a387edd62c9f608529f2::" providerId="AD" clId="Web-{F6E09965-DD7E-290A-8E2E-D723BDA4910D}" dt="2021-10-22T09:34:19.605" v="53"/>
          <ac:inkMkLst>
            <pc:docMk/>
            <pc:sldMk cId="3104341537" sldId="257"/>
            <ac:inkMk id="39" creationId="{11418820-17F1-4C6E-A795-AE8C1611AAFA}"/>
          </ac:inkMkLst>
        </pc:inkChg>
        <pc:inkChg chg="add del">
          <ac:chgData name="Gjestebruker" userId="S::urn:spo:anon#849beb319452153c137f7123de6cdc0d4e1207f5d464a387edd62c9f608529f2::" providerId="AD" clId="Web-{F6E09965-DD7E-290A-8E2E-D723BDA4910D}" dt="2021-10-22T09:34:19.605" v="52"/>
          <ac:inkMkLst>
            <pc:docMk/>
            <pc:sldMk cId="3104341537" sldId="257"/>
            <ac:inkMk id="40" creationId="{F8D67629-CEB6-4B72-9215-025568572947}"/>
          </ac:inkMkLst>
        </pc:inkChg>
        <pc:inkChg chg="add del">
          <ac:chgData name="Gjestebruker" userId="S::urn:spo:anon#849beb319452153c137f7123de6cdc0d4e1207f5d464a387edd62c9f608529f2::" providerId="AD" clId="Web-{F6E09965-DD7E-290A-8E2E-D723BDA4910D}" dt="2021-10-22T09:34:19.605" v="51"/>
          <ac:inkMkLst>
            <pc:docMk/>
            <pc:sldMk cId="3104341537" sldId="257"/>
            <ac:inkMk id="41" creationId="{8FC2BAE2-51B8-4348-8874-FE1CF62C5FF2}"/>
          </ac:inkMkLst>
        </pc:inkChg>
        <pc:inkChg chg="add del">
          <ac:chgData name="Gjestebruker" userId="S::urn:spo:anon#849beb319452153c137f7123de6cdc0d4e1207f5d464a387edd62c9f608529f2::" providerId="AD" clId="Web-{F6E09965-DD7E-290A-8E2E-D723BDA4910D}" dt="2021-10-22T09:34:19.605" v="50"/>
          <ac:inkMkLst>
            <pc:docMk/>
            <pc:sldMk cId="3104341537" sldId="257"/>
            <ac:inkMk id="42" creationId="{274CB1F3-74B0-487D-A6A3-7AF98C8D4F2D}"/>
          </ac:inkMkLst>
        </pc:inkChg>
        <pc:inkChg chg="add del">
          <ac:chgData name="Gjestebruker" userId="S::urn:spo:anon#849beb319452153c137f7123de6cdc0d4e1207f5d464a387edd62c9f608529f2::" providerId="AD" clId="Web-{F6E09965-DD7E-290A-8E2E-D723BDA4910D}" dt="2021-10-22T09:34:19.605" v="49"/>
          <ac:inkMkLst>
            <pc:docMk/>
            <pc:sldMk cId="3104341537" sldId="257"/>
            <ac:inkMk id="43" creationId="{BC437933-F5FB-4A9E-B428-3519F5F06134}"/>
          </ac:inkMkLst>
        </pc:inkChg>
        <pc:inkChg chg="add del">
          <ac:chgData name="Gjestebruker" userId="S::urn:spo:anon#849beb319452153c137f7123de6cdc0d4e1207f5d464a387edd62c9f608529f2::" providerId="AD" clId="Web-{F6E09965-DD7E-290A-8E2E-D723BDA4910D}" dt="2021-10-22T09:34:19.605" v="48"/>
          <ac:inkMkLst>
            <pc:docMk/>
            <pc:sldMk cId="3104341537" sldId="257"/>
            <ac:inkMk id="44" creationId="{A86A64BE-BB68-412B-83DF-DE9F4F62FC27}"/>
          </ac:inkMkLst>
        </pc:inkChg>
        <pc:inkChg chg="add del">
          <ac:chgData name="Gjestebruker" userId="S::urn:spo:anon#849beb319452153c137f7123de6cdc0d4e1207f5d464a387edd62c9f608529f2::" providerId="AD" clId="Web-{F6E09965-DD7E-290A-8E2E-D723BDA4910D}" dt="2021-10-22T09:34:19.605" v="47"/>
          <ac:inkMkLst>
            <pc:docMk/>
            <pc:sldMk cId="3104341537" sldId="257"/>
            <ac:inkMk id="45" creationId="{4B26916C-40DD-4F20-A221-2CF28C84160B}"/>
          </ac:inkMkLst>
        </pc:inkChg>
        <pc:inkChg chg="add del">
          <ac:chgData name="Gjestebruker" userId="S::urn:spo:anon#849beb319452153c137f7123de6cdc0d4e1207f5d464a387edd62c9f608529f2::" providerId="AD" clId="Web-{F6E09965-DD7E-290A-8E2E-D723BDA4910D}" dt="2021-10-22T09:34:19.605" v="46"/>
          <ac:inkMkLst>
            <pc:docMk/>
            <pc:sldMk cId="3104341537" sldId="257"/>
            <ac:inkMk id="46" creationId="{4247C0AD-99D6-41B3-95C6-EE51C5D26A54}"/>
          </ac:inkMkLst>
        </pc:inkChg>
        <pc:inkChg chg="add mod ord">
          <ac:chgData name="Gjestebruker" userId="S::urn:spo:anon#849beb319452153c137f7123de6cdc0d4e1207f5d464a387edd62c9f608529f2::" providerId="AD" clId="Web-{F6E09965-DD7E-290A-8E2E-D723BDA4910D}" dt="2021-10-22T09:40:21.626" v="123"/>
          <ac:inkMkLst>
            <pc:docMk/>
            <pc:sldMk cId="3104341537" sldId="257"/>
            <ac:inkMk id="47" creationId="{6F59326C-A3EE-49E9-BF62-B4416529DA2D}"/>
          </ac:inkMkLst>
        </pc:inkChg>
        <pc:inkChg chg="add del">
          <ac:chgData name="Gjestebruker" userId="S::urn:spo:anon#849beb319452153c137f7123de6cdc0d4e1207f5d464a387edd62c9f608529f2::" providerId="AD" clId="Web-{F6E09965-DD7E-290A-8E2E-D723BDA4910D}" dt="2021-10-22T09:39:51.501" v="115"/>
          <ac:inkMkLst>
            <pc:docMk/>
            <pc:sldMk cId="3104341537" sldId="257"/>
            <ac:inkMk id="49" creationId="{FCE65E7F-0ADF-4184-917C-AB7C1446DF44}"/>
          </ac:inkMkLst>
        </pc:inkChg>
        <pc:inkChg chg="add del">
          <ac:chgData name="Gjestebruker" userId="S::urn:spo:anon#849beb319452153c137f7123de6cdc0d4e1207f5d464a387edd62c9f608529f2::" providerId="AD" clId="Web-{F6E09965-DD7E-290A-8E2E-D723BDA4910D}" dt="2021-10-22T09:39:50.016" v="112"/>
          <ac:inkMkLst>
            <pc:docMk/>
            <pc:sldMk cId="3104341537" sldId="257"/>
            <ac:inkMk id="82" creationId="{2B6C8E8A-C9C5-4184-B12A-24C3D910ACD5}"/>
          </ac:inkMkLst>
        </pc:inkChg>
        <pc:inkChg chg="add del">
          <ac:chgData name="Gjestebruker" userId="S::urn:spo:anon#849beb319452153c137f7123de6cdc0d4e1207f5d464a387edd62c9f608529f2::" providerId="AD" clId="Web-{F6E09965-DD7E-290A-8E2E-D723BDA4910D}" dt="2021-10-22T09:39:47.094" v="111"/>
          <ac:inkMkLst>
            <pc:docMk/>
            <pc:sldMk cId="3104341537" sldId="257"/>
            <ac:inkMk id="83" creationId="{49CD9C5D-4060-4BE7-8A31-6CB911D90D4F}"/>
          </ac:inkMkLst>
        </pc:inkChg>
        <pc:inkChg chg="add del">
          <ac:chgData name="Gjestebruker" userId="S::urn:spo:anon#849beb319452153c137f7123de6cdc0d4e1207f5d464a387edd62c9f608529f2::" providerId="AD" clId="Web-{F6E09965-DD7E-290A-8E2E-D723BDA4910D}" dt="2021-10-22T09:39:50.907" v="114"/>
          <ac:inkMkLst>
            <pc:docMk/>
            <pc:sldMk cId="3104341537" sldId="257"/>
            <ac:inkMk id="84" creationId="{D517BF6E-432B-4D7B-AD70-49E5A8BB9553}"/>
          </ac:inkMkLst>
        </pc:inkChg>
      </pc:sldChg>
      <pc:sldChg chg="modSp mod modClrScheme chgLayout">
        <pc:chgData name="Gjestebruker" userId="S::urn:spo:anon#849beb319452153c137f7123de6cdc0d4e1207f5d464a387edd62c9f608529f2::" providerId="AD" clId="Web-{F6E09965-DD7E-290A-8E2E-D723BDA4910D}" dt="2021-10-22T09:32:11.712" v="3"/>
        <pc:sldMkLst>
          <pc:docMk/>
          <pc:sldMk cId="4114788457" sldId="258"/>
        </pc:sldMkLst>
        <pc:spChg chg="mod ord">
          <ac:chgData name="Gjestebruker" userId="S::urn:spo:anon#849beb319452153c137f7123de6cdc0d4e1207f5d464a387edd62c9f608529f2::" providerId="AD" clId="Web-{F6E09965-DD7E-290A-8E2E-D723BDA4910D}" dt="2021-10-22T09:32:11.712" v="3"/>
          <ac:spMkLst>
            <pc:docMk/>
            <pc:sldMk cId="4114788457" sldId="258"/>
            <ac:spMk id="2" creationId="{00000000-0000-0000-0000-000000000000}"/>
          </ac:spMkLst>
        </pc:spChg>
        <pc:spChg chg="mod ord">
          <ac:chgData name="Gjestebruker" userId="S::urn:spo:anon#849beb319452153c137f7123de6cdc0d4e1207f5d464a387edd62c9f608529f2::" providerId="AD" clId="Web-{F6E09965-DD7E-290A-8E2E-D723BDA4910D}" dt="2021-10-22T09:32:11.712" v="3"/>
          <ac:spMkLst>
            <pc:docMk/>
            <pc:sldMk cId="4114788457" sldId="258"/>
            <ac:spMk id="3" creationId="{00000000-0000-0000-0000-000000000000}"/>
          </ac:spMkLst>
        </pc:spChg>
      </pc:sldChg>
      <pc:sldChg chg="addSp delSp modSp mod setBg modClrScheme chgLayout">
        <pc:chgData name="Gjestebruker" userId="S::urn:spo:anon#849beb319452153c137f7123de6cdc0d4e1207f5d464a387edd62c9f608529f2::" providerId="AD" clId="Web-{F6E09965-DD7E-290A-8E2E-D723BDA4910D}" dt="2021-10-22T10:05:23.761" v="166" actId="20577"/>
        <pc:sldMkLst>
          <pc:docMk/>
          <pc:sldMk cId="3504249435" sldId="259"/>
        </pc:sldMkLst>
        <pc:spChg chg="mod ord">
          <ac:chgData name="Gjestebruker" userId="S::urn:spo:anon#849beb319452153c137f7123de6cdc0d4e1207f5d464a387edd62c9f608529f2::" providerId="AD" clId="Web-{F6E09965-DD7E-290A-8E2E-D723BDA4910D}" dt="2021-10-22T10:03:09.337" v="128"/>
          <ac:spMkLst>
            <pc:docMk/>
            <pc:sldMk cId="3504249435" sldId="259"/>
            <ac:spMk id="2" creationId="{7189D7A9-B58D-4F75-AD17-D0F97A312632}"/>
          </ac:spMkLst>
        </pc:spChg>
        <pc:spChg chg="add del mod ord">
          <ac:chgData name="Gjestebruker" userId="S::urn:spo:anon#849beb319452153c137f7123de6cdc0d4e1207f5d464a387edd62c9f608529f2::" providerId="AD" clId="Web-{F6E09965-DD7E-290A-8E2E-D723BDA4910D}" dt="2021-10-22T10:03:09.337" v="128"/>
          <ac:spMkLst>
            <pc:docMk/>
            <pc:sldMk cId="3504249435" sldId="259"/>
            <ac:spMk id="3" creationId="{812CD37E-160A-4630-BD73-7710F51882ED}"/>
          </ac:spMkLst>
        </pc:spChg>
        <pc:spChg chg="add">
          <ac:chgData name="Gjestebruker" userId="S::urn:spo:anon#849beb319452153c137f7123de6cdc0d4e1207f5d464a387edd62c9f608529f2::" providerId="AD" clId="Web-{F6E09965-DD7E-290A-8E2E-D723BDA4910D}" dt="2021-10-22T10:03:09.337" v="128"/>
          <ac:spMkLst>
            <pc:docMk/>
            <pc:sldMk cId="3504249435" sldId="259"/>
            <ac:spMk id="9" creationId="{E4CFB4D4-CFF3-4172-AB21-A2B3D1223E9E}"/>
          </ac:spMkLst>
        </pc:spChg>
        <pc:graphicFrameChg chg="add del">
          <ac:chgData name="Gjestebruker" userId="S::urn:spo:anon#849beb319452153c137f7123de6cdc0d4e1207f5d464a387edd62c9f608529f2::" providerId="AD" clId="Web-{F6E09965-DD7E-290A-8E2E-D723BDA4910D}" dt="2021-10-22T09:59:52.302" v="125"/>
          <ac:graphicFrameMkLst>
            <pc:docMk/>
            <pc:sldMk cId="3504249435" sldId="259"/>
            <ac:graphicFrameMk id="5" creationId="{596B0F26-07A1-4381-8505-C2B11F6269D3}"/>
          </ac:graphicFrameMkLst>
        </pc:graphicFrameChg>
        <pc:graphicFrameChg chg="add del">
          <ac:chgData name="Gjestebruker" userId="S::urn:spo:anon#849beb319452153c137f7123de6cdc0d4e1207f5d464a387edd62c9f608529f2::" providerId="AD" clId="Web-{F6E09965-DD7E-290A-8E2E-D723BDA4910D}" dt="2021-10-22T10:03:09.290" v="127"/>
          <ac:graphicFrameMkLst>
            <pc:docMk/>
            <pc:sldMk cId="3504249435" sldId="259"/>
            <ac:graphicFrameMk id="6" creationId="{596B0F26-07A1-4381-8505-C2B11F6269D3}"/>
          </ac:graphicFrameMkLst>
        </pc:graphicFrameChg>
        <pc:graphicFrameChg chg="add modGraphic">
          <ac:chgData name="Gjestebruker" userId="S::urn:spo:anon#849beb319452153c137f7123de6cdc0d4e1207f5d464a387edd62c9f608529f2::" providerId="AD" clId="Web-{F6E09965-DD7E-290A-8E2E-D723BDA4910D}" dt="2021-10-22T10:05:23.761" v="166" actId="20577"/>
          <ac:graphicFrameMkLst>
            <pc:docMk/>
            <pc:sldMk cId="3504249435" sldId="259"/>
            <ac:graphicFrameMk id="7" creationId="{0A0D3486-3DAA-4886-B383-280A0A42533B}"/>
          </ac:graphicFrameMkLst>
        </pc:graphicFrameChg>
      </pc:sldChg>
      <pc:sldChg chg="mod modClrScheme chgLayout">
        <pc:chgData name="Gjestebruker" userId="S::urn:spo:anon#849beb319452153c137f7123de6cdc0d4e1207f5d464a387edd62c9f608529f2::" providerId="AD" clId="Web-{F6E09965-DD7E-290A-8E2E-D723BDA4910D}" dt="2021-10-22T09:32:11.712" v="3"/>
        <pc:sldMkLst>
          <pc:docMk/>
          <pc:sldMk cId="44745132" sldId="260"/>
        </pc:sldMkLst>
      </pc:sldChg>
      <pc:sldMasterChg chg="del delSldLayout">
        <pc:chgData name="Gjestebruker" userId="S::urn:spo:anon#849beb319452153c137f7123de6cdc0d4e1207f5d464a387edd62c9f608529f2::" providerId="AD" clId="Web-{F6E09965-DD7E-290A-8E2E-D723BDA4910D}" dt="2021-10-22T09:32:11.712" v="3"/>
        <pc:sldMasterMkLst>
          <pc:docMk/>
          <pc:sldMasterMk cId="2649319511" sldId="2147483648"/>
        </pc:sldMasterMkLst>
        <pc:sldLayoutChg chg="del">
          <pc:chgData name="Gjestebruker" userId="S::urn:spo:anon#849beb319452153c137f7123de6cdc0d4e1207f5d464a387edd62c9f608529f2::" providerId="AD" clId="Web-{F6E09965-DD7E-290A-8E2E-D723BDA4910D}" dt="2021-10-22T09:32:11.712" v="3"/>
          <pc:sldLayoutMkLst>
            <pc:docMk/>
            <pc:sldMasterMk cId="2649319511" sldId="2147483648"/>
            <pc:sldLayoutMk cId="1137542638" sldId="2147483649"/>
          </pc:sldLayoutMkLst>
        </pc:sldLayoutChg>
        <pc:sldLayoutChg chg="del">
          <pc:chgData name="Gjestebruker" userId="S::urn:spo:anon#849beb319452153c137f7123de6cdc0d4e1207f5d464a387edd62c9f608529f2::" providerId="AD" clId="Web-{F6E09965-DD7E-290A-8E2E-D723BDA4910D}" dt="2021-10-22T09:32:11.712" v="3"/>
          <pc:sldLayoutMkLst>
            <pc:docMk/>
            <pc:sldMasterMk cId="2649319511" sldId="2147483648"/>
            <pc:sldLayoutMk cId="3074127366" sldId="2147483650"/>
          </pc:sldLayoutMkLst>
        </pc:sldLayoutChg>
        <pc:sldLayoutChg chg="del">
          <pc:chgData name="Gjestebruker" userId="S::urn:spo:anon#849beb319452153c137f7123de6cdc0d4e1207f5d464a387edd62c9f608529f2::" providerId="AD" clId="Web-{F6E09965-DD7E-290A-8E2E-D723BDA4910D}" dt="2021-10-22T09:32:11.712" v="3"/>
          <pc:sldLayoutMkLst>
            <pc:docMk/>
            <pc:sldMasterMk cId="2649319511" sldId="2147483648"/>
            <pc:sldLayoutMk cId="2697081350" sldId="2147483651"/>
          </pc:sldLayoutMkLst>
        </pc:sldLayoutChg>
        <pc:sldLayoutChg chg="del">
          <pc:chgData name="Gjestebruker" userId="S::urn:spo:anon#849beb319452153c137f7123de6cdc0d4e1207f5d464a387edd62c9f608529f2::" providerId="AD" clId="Web-{F6E09965-DD7E-290A-8E2E-D723BDA4910D}" dt="2021-10-22T09:32:11.712" v="3"/>
          <pc:sldLayoutMkLst>
            <pc:docMk/>
            <pc:sldMasterMk cId="2649319511" sldId="2147483648"/>
            <pc:sldLayoutMk cId="2764821704" sldId="2147483652"/>
          </pc:sldLayoutMkLst>
        </pc:sldLayoutChg>
        <pc:sldLayoutChg chg="del">
          <pc:chgData name="Gjestebruker" userId="S::urn:spo:anon#849beb319452153c137f7123de6cdc0d4e1207f5d464a387edd62c9f608529f2::" providerId="AD" clId="Web-{F6E09965-DD7E-290A-8E2E-D723BDA4910D}" dt="2021-10-22T09:32:11.712" v="3"/>
          <pc:sldLayoutMkLst>
            <pc:docMk/>
            <pc:sldMasterMk cId="2649319511" sldId="2147483648"/>
            <pc:sldLayoutMk cId="4043207736" sldId="2147483653"/>
          </pc:sldLayoutMkLst>
        </pc:sldLayoutChg>
        <pc:sldLayoutChg chg="del">
          <pc:chgData name="Gjestebruker" userId="S::urn:spo:anon#849beb319452153c137f7123de6cdc0d4e1207f5d464a387edd62c9f608529f2::" providerId="AD" clId="Web-{F6E09965-DD7E-290A-8E2E-D723BDA4910D}" dt="2021-10-22T09:32:11.712" v="3"/>
          <pc:sldLayoutMkLst>
            <pc:docMk/>
            <pc:sldMasterMk cId="2649319511" sldId="2147483648"/>
            <pc:sldLayoutMk cId="3347560075" sldId="2147483654"/>
          </pc:sldLayoutMkLst>
        </pc:sldLayoutChg>
        <pc:sldLayoutChg chg="del">
          <pc:chgData name="Gjestebruker" userId="S::urn:spo:anon#849beb319452153c137f7123de6cdc0d4e1207f5d464a387edd62c9f608529f2::" providerId="AD" clId="Web-{F6E09965-DD7E-290A-8E2E-D723BDA4910D}" dt="2021-10-22T09:32:11.712" v="3"/>
          <pc:sldLayoutMkLst>
            <pc:docMk/>
            <pc:sldMasterMk cId="2649319511" sldId="2147483648"/>
            <pc:sldLayoutMk cId="1086863534" sldId="2147483655"/>
          </pc:sldLayoutMkLst>
        </pc:sldLayoutChg>
        <pc:sldLayoutChg chg="del">
          <pc:chgData name="Gjestebruker" userId="S::urn:spo:anon#849beb319452153c137f7123de6cdc0d4e1207f5d464a387edd62c9f608529f2::" providerId="AD" clId="Web-{F6E09965-DD7E-290A-8E2E-D723BDA4910D}" dt="2021-10-22T09:32:11.712" v="3"/>
          <pc:sldLayoutMkLst>
            <pc:docMk/>
            <pc:sldMasterMk cId="2649319511" sldId="2147483648"/>
            <pc:sldLayoutMk cId="1635284649" sldId="2147483656"/>
          </pc:sldLayoutMkLst>
        </pc:sldLayoutChg>
        <pc:sldLayoutChg chg="del">
          <pc:chgData name="Gjestebruker" userId="S::urn:spo:anon#849beb319452153c137f7123de6cdc0d4e1207f5d464a387edd62c9f608529f2::" providerId="AD" clId="Web-{F6E09965-DD7E-290A-8E2E-D723BDA4910D}" dt="2021-10-22T09:32:11.712" v="3"/>
          <pc:sldLayoutMkLst>
            <pc:docMk/>
            <pc:sldMasterMk cId="2649319511" sldId="2147483648"/>
            <pc:sldLayoutMk cId="4132015190" sldId="2147483657"/>
          </pc:sldLayoutMkLst>
        </pc:sldLayoutChg>
        <pc:sldLayoutChg chg="del">
          <pc:chgData name="Gjestebruker" userId="S::urn:spo:anon#849beb319452153c137f7123de6cdc0d4e1207f5d464a387edd62c9f608529f2::" providerId="AD" clId="Web-{F6E09965-DD7E-290A-8E2E-D723BDA4910D}" dt="2021-10-22T09:32:11.712" v="3"/>
          <pc:sldLayoutMkLst>
            <pc:docMk/>
            <pc:sldMasterMk cId="2649319511" sldId="2147483648"/>
            <pc:sldLayoutMk cId="2170980588" sldId="2147483658"/>
          </pc:sldLayoutMkLst>
        </pc:sldLayoutChg>
        <pc:sldLayoutChg chg="del">
          <pc:chgData name="Gjestebruker" userId="S::urn:spo:anon#849beb319452153c137f7123de6cdc0d4e1207f5d464a387edd62c9f608529f2::" providerId="AD" clId="Web-{F6E09965-DD7E-290A-8E2E-D723BDA4910D}" dt="2021-10-22T09:32:11.712" v="3"/>
          <pc:sldLayoutMkLst>
            <pc:docMk/>
            <pc:sldMasterMk cId="2649319511" sldId="2147483648"/>
            <pc:sldLayoutMk cId="557333919" sldId="2147483659"/>
          </pc:sldLayoutMkLst>
        </pc:sldLayoutChg>
      </pc:sldMasterChg>
      <pc:sldMasterChg chg="add addSldLayout modSldLayout">
        <pc:chgData name="Gjestebruker" userId="S::urn:spo:anon#849beb319452153c137f7123de6cdc0d4e1207f5d464a387edd62c9f608529f2::" providerId="AD" clId="Web-{F6E09965-DD7E-290A-8E2E-D723BDA4910D}" dt="2021-10-22T09:32:11.712" v="3"/>
        <pc:sldMasterMkLst>
          <pc:docMk/>
          <pc:sldMasterMk cId="2105520799" sldId="2147483660"/>
        </pc:sldMasterMkLst>
        <pc:sldLayoutChg chg="add mod replId">
          <pc:chgData name="Gjestebruker" userId="S::urn:spo:anon#849beb319452153c137f7123de6cdc0d4e1207f5d464a387edd62c9f608529f2::" providerId="AD" clId="Web-{F6E09965-DD7E-290A-8E2E-D723BDA4910D}" dt="2021-10-22T09:32:11.712" v="3"/>
          <pc:sldLayoutMkLst>
            <pc:docMk/>
            <pc:sldMasterMk cId="2105520799" sldId="2147483660"/>
            <pc:sldLayoutMk cId="666676454" sldId="2147483661"/>
          </pc:sldLayoutMkLst>
        </pc:sldLayoutChg>
        <pc:sldLayoutChg chg="add mod replId">
          <pc:chgData name="Gjestebruker" userId="S::urn:spo:anon#849beb319452153c137f7123de6cdc0d4e1207f5d464a387edd62c9f608529f2::" providerId="AD" clId="Web-{F6E09965-DD7E-290A-8E2E-D723BDA4910D}" dt="2021-10-22T09:32:11.712" v="3"/>
          <pc:sldLayoutMkLst>
            <pc:docMk/>
            <pc:sldMasterMk cId="2105520799" sldId="2147483660"/>
            <pc:sldLayoutMk cId="1990867457" sldId="2147483662"/>
          </pc:sldLayoutMkLst>
        </pc:sldLayoutChg>
        <pc:sldLayoutChg chg="add mod replId">
          <pc:chgData name="Gjestebruker" userId="S::urn:spo:anon#849beb319452153c137f7123de6cdc0d4e1207f5d464a387edd62c9f608529f2::" providerId="AD" clId="Web-{F6E09965-DD7E-290A-8E2E-D723BDA4910D}" dt="2021-10-22T09:32:11.712" v="3"/>
          <pc:sldLayoutMkLst>
            <pc:docMk/>
            <pc:sldMasterMk cId="2105520799" sldId="2147483660"/>
            <pc:sldLayoutMk cId="1963460201" sldId="2147483663"/>
          </pc:sldLayoutMkLst>
        </pc:sldLayoutChg>
        <pc:sldLayoutChg chg="add mod replId">
          <pc:chgData name="Gjestebruker" userId="S::urn:spo:anon#849beb319452153c137f7123de6cdc0d4e1207f5d464a387edd62c9f608529f2::" providerId="AD" clId="Web-{F6E09965-DD7E-290A-8E2E-D723BDA4910D}" dt="2021-10-22T09:32:11.712" v="3"/>
          <pc:sldLayoutMkLst>
            <pc:docMk/>
            <pc:sldMasterMk cId="2105520799" sldId="2147483660"/>
            <pc:sldLayoutMk cId="2401345324" sldId="2147483664"/>
          </pc:sldLayoutMkLst>
        </pc:sldLayoutChg>
        <pc:sldLayoutChg chg="add mod replId">
          <pc:chgData name="Gjestebruker" userId="S::urn:spo:anon#849beb319452153c137f7123de6cdc0d4e1207f5d464a387edd62c9f608529f2::" providerId="AD" clId="Web-{F6E09965-DD7E-290A-8E2E-D723BDA4910D}" dt="2021-10-22T09:32:11.712" v="3"/>
          <pc:sldLayoutMkLst>
            <pc:docMk/>
            <pc:sldMasterMk cId="2105520799" sldId="2147483660"/>
            <pc:sldLayoutMk cId="82941163" sldId="2147483665"/>
          </pc:sldLayoutMkLst>
        </pc:sldLayoutChg>
        <pc:sldLayoutChg chg="add mod replId">
          <pc:chgData name="Gjestebruker" userId="S::urn:spo:anon#849beb319452153c137f7123de6cdc0d4e1207f5d464a387edd62c9f608529f2::" providerId="AD" clId="Web-{F6E09965-DD7E-290A-8E2E-D723BDA4910D}" dt="2021-10-22T09:32:11.712" v="3"/>
          <pc:sldLayoutMkLst>
            <pc:docMk/>
            <pc:sldMasterMk cId="2105520799" sldId="2147483660"/>
            <pc:sldLayoutMk cId="101569855" sldId="2147483666"/>
          </pc:sldLayoutMkLst>
        </pc:sldLayoutChg>
        <pc:sldLayoutChg chg="add mod replId">
          <pc:chgData name="Gjestebruker" userId="S::urn:spo:anon#849beb319452153c137f7123de6cdc0d4e1207f5d464a387edd62c9f608529f2::" providerId="AD" clId="Web-{F6E09965-DD7E-290A-8E2E-D723BDA4910D}" dt="2021-10-22T09:32:11.712" v="3"/>
          <pc:sldLayoutMkLst>
            <pc:docMk/>
            <pc:sldMasterMk cId="2105520799" sldId="2147483660"/>
            <pc:sldLayoutMk cId="847557696" sldId="2147483667"/>
          </pc:sldLayoutMkLst>
        </pc:sldLayoutChg>
        <pc:sldLayoutChg chg="add mod replId">
          <pc:chgData name="Gjestebruker" userId="S::urn:spo:anon#849beb319452153c137f7123de6cdc0d4e1207f5d464a387edd62c9f608529f2::" providerId="AD" clId="Web-{F6E09965-DD7E-290A-8E2E-D723BDA4910D}" dt="2021-10-22T09:32:11.712" v="3"/>
          <pc:sldLayoutMkLst>
            <pc:docMk/>
            <pc:sldMasterMk cId="2105520799" sldId="2147483660"/>
            <pc:sldLayoutMk cId="3913398436" sldId="2147483668"/>
          </pc:sldLayoutMkLst>
        </pc:sldLayoutChg>
        <pc:sldLayoutChg chg="add mod replId">
          <pc:chgData name="Gjestebruker" userId="S::urn:spo:anon#849beb319452153c137f7123de6cdc0d4e1207f5d464a387edd62c9f608529f2::" providerId="AD" clId="Web-{F6E09965-DD7E-290A-8E2E-D723BDA4910D}" dt="2021-10-22T09:32:11.712" v="3"/>
          <pc:sldLayoutMkLst>
            <pc:docMk/>
            <pc:sldMasterMk cId="2105520799" sldId="2147483660"/>
            <pc:sldLayoutMk cId="33362833" sldId="2147483669"/>
          </pc:sldLayoutMkLst>
        </pc:sldLayoutChg>
        <pc:sldLayoutChg chg="add mod replId">
          <pc:chgData name="Gjestebruker" userId="S::urn:spo:anon#849beb319452153c137f7123de6cdc0d4e1207f5d464a387edd62c9f608529f2::" providerId="AD" clId="Web-{F6E09965-DD7E-290A-8E2E-D723BDA4910D}" dt="2021-10-22T09:32:11.712" v="3"/>
          <pc:sldLayoutMkLst>
            <pc:docMk/>
            <pc:sldMasterMk cId="2105520799" sldId="2147483660"/>
            <pc:sldLayoutMk cId="1143460887" sldId="2147483670"/>
          </pc:sldLayoutMkLst>
        </pc:sldLayoutChg>
        <pc:sldLayoutChg chg="add mod replId">
          <pc:chgData name="Gjestebruker" userId="S::urn:spo:anon#849beb319452153c137f7123de6cdc0d4e1207f5d464a387edd62c9f608529f2::" providerId="AD" clId="Web-{F6E09965-DD7E-290A-8E2E-D723BDA4910D}" dt="2021-10-22T09:32:11.712" v="3"/>
          <pc:sldLayoutMkLst>
            <pc:docMk/>
            <pc:sldMasterMk cId="2105520799" sldId="2147483660"/>
            <pc:sldLayoutMk cId="145231347" sldId="2147483671"/>
          </pc:sldLayoutMkLst>
        </pc:sldLayoutChg>
      </pc:sldMasterChg>
    </pc:docChg>
  </pc:docChgLst>
  <pc:docChgLst>
    <pc:chgData name="Miriam Hillevi Corvinus" userId="S::miriamal@hiof.no::317010e6-8b6f-4abd-a9e7-b7ce8b52b082" providerId="AD" clId="Web-{C9F679CD-C271-7F40-8378-B51BD55BA3C0}"/>
    <pc:docChg chg="modSld">
      <pc:chgData name="Miriam Hillevi Corvinus" userId="S::miriamal@hiof.no::317010e6-8b6f-4abd-a9e7-b7ce8b52b082" providerId="AD" clId="Web-{C9F679CD-C271-7F40-8378-B51BD55BA3C0}" dt="2021-12-08T17:25:59.762" v="6" actId="14100"/>
      <pc:docMkLst>
        <pc:docMk/>
      </pc:docMkLst>
      <pc:sldChg chg="modSp">
        <pc:chgData name="Miriam Hillevi Corvinus" userId="S::miriamal@hiof.no::317010e6-8b6f-4abd-a9e7-b7ce8b52b082" providerId="AD" clId="Web-{C9F679CD-C271-7F40-8378-B51BD55BA3C0}" dt="2021-12-08T17:16:52.060" v="1"/>
        <pc:sldMkLst>
          <pc:docMk/>
          <pc:sldMk cId="239720676" sldId="283"/>
        </pc:sldMkLst>
        <pc:graphicFrameChg chg="modGraphic">
          <ac:chgData name="Miriam Hillevi Corvinus" userId="S::miriamal@hiof.no::317010e6-8b6f-4abd-a9e7-b7ce8b52b082" providerId="AD" clId="Web-{C9F679CD-C271-7F40-8378-B51BD55BA3C0}" dt="2021-12-08T17:16:52.060" v="1"/>
          <ac:graphicFrameMkLst>
            <pc:docMk/>
            <pc:sldMk cId="239720676" sldId="283"/>
            <ac:graphicFrameMk id="7" creationId="{02A77EEE-3E6A-4FF5-8AC6-DE44C4B08E59}"/>
          </ac:graphicFrameMkLst>
        </pc:graphicFrameChg>
      </pc:sldChg>
      <pc:sldChg chg="modSp">
        <pc:chgData name="Miriam Hillevi Corvinus" userId="S::miriamal@hiof.no::317010e6-8b6f-4abd-a9e7-b7ce8b52b082" providerId="AD" clId="Web-{C9F679CD-C271-7F40-8378-B51BD55BA3C0}" dt="2021-12-08T17:25:59.762" v="6" actId="14100"/>
        <pc:sldMkLst>
          <pc:docMk/>
          <pc:sldMk cId="3881394028" sldId="295"/>
        </pc:sldMkLst>
        <pc:spChg chg="mod">
          <ac:chgData name="Miriam Hillevi Corvinus" userId="S::miriamal@hiof.no::317010e6-8b6f-4abd-a9e7-b7ce8b52b082" providerId="AD" clId="Web-{C9F679CD-C271-7F40-8378-B51BD55BA3C0}" dt="2021-12-08T17:25:59.762" v="6" actId="14100"/>
          <ac:spMkLst>
            <pc:docMk/>
            <pc:sldMk cId="3881394028" sldId="295"/>
            <ac:spMk id="2" creationId="{975A1E96-9423-4E1C-AFB5-76F9629FF86A}"/>
          </ac:spMkLst>
        </pc:spChg>
      </pc:sldChg>
    </pc:docChg>
  </pc:docChgLst>
  <pc:docChgLst>
    <pc:chgData name="Miriam Hillevi Corvinus" userId="S::miriamal@hiof.no::317010e6-8b6f-4abd-a9e7-b7ce8b52b082" providerId="AD" clId="Web-{43219E36-EE68-493D-8734-09DDF5CFDBFC}"/>
    <pc:docChg chg="modSld">
      <pc:chgData name="Miriam Hillevi Corvinus" userId="S::miriamal@hiof.no::317010e6-8b6f-4abd-a9e7-b7ce8b52b082" providerId="AD" clId="Web-{43219E36-EE68-493D-8734-09DDF5CFDBFC}" dt="2021-12-06T19:28:56.093" v="0"/>
      <pc:docMkLst>
        <pc:docMk/>
      </pc:docMkLst>
      <pc:sldChg chg="modNotes">
        <pc:chgData name="Miriam Hillevi Corvinus" userId="S::miriamal@hiof.no::317010e6-8b6f-4abd-a9e7-b7ce8b52b082" providerId="AD" clId="Web-{43219E36-EE68-493D-8734-09DDF5CFDBFC}" dt="2021-12-06T19:28:56.093" v="0"/>
        <pc:sldMkLst>
          <pc:docMk/>
          <pc:sldMk cId="1906277644" sldId="285"/>
        </pc:sldMkLst>
      </pc:sldChg>
    </pc:docChg>
  </pc:docChgLst>
  <pc:docChgLst>
    <pc:chgData name="Gjestebruker" userId="S::urn:spo:anon#4ad911d8db0a7c592f483496cd81f9408eb6cf3403074a57f6fbadc877c60421::" providerId="AD" clId="Web-{3FC43329-C493-4DAF-EF6F-95BA153C1083}"/>
    <pc:docChg chg="addSld modSld">
      <pc:chgData name="Gjestebruker" userId="S::urn:spo:anon#4ad911d8db0a7c592f483496cd81f9408eb6cf3403074a57f6fbadc877c60421::" providerId="AD" clId="Web-{3FC43329-C493-4DAF-EF6F-95BA153C1083}" dt="2021-12-06T15:56:16.599" v="285"/>
      <pc:docMkLst>
        <pc:docMk/>
      </pc:docMkLst>
      <pc:sldChg chg="addSp delSp modSp">
        <pc:chgData name="Gjestebruker" userId="S::urn:spo:anon#4ad911d8db0a7c592f483496cd81f9408eb6cf3403074a57f6fbadc877c60421::" providerId="AD" clId="Web-{3FC43329-C493-4DAF-EF6F-95BA153C1083}" dt="2021-12-06T15:55:38.692" v="283" actId="1076"/>
        <pc:sldMkLst>
          <pc:docMk/>
          <pc:sldMk cId="2813769825" sldId="276"/>
        </pc:sldMkLst>
        <pc:spChg chg="del">
          <ac:chgData name="Gjestebruker" userId="S::urn:spo:anon#4ad911d8db0a7c592f483496cd81f9408eb6cf3403074a57f6fbadc877c60421::" providerId="AD" clId="Web-{3FC43329-C493-4DAF-EF6F-95BA153C1083}" dt="2021-12-06T15:46:56.806" v="0"/>
          <ac:spMkLst>
            <pc:docMk/>
            <pc:sldMk cId="2813769825" sldId="276"/>
            <ac:spMk id="3" creationId="{3029E116-10B0-4CA6-9A2F-9B8F6F303864}"/>
          </ac:spMkLst>
        </pc:spChg>
        <pc:spChg chg="add mod">
          <ac:chgData name="Gjestebruker" userId="S::urn:spo:anon#4ad911d8db0a7c592f483496cd81f9408eb6cf3403074a57f6fbadc877c60421::" providerId="AD" clId="Web-{3FC43329-C493-4DAF-EF6F-95BA153C1083}" dt="2021-12-06T15:55:38.692" v="283" actId="1076"/>
          <ac:spMkLst>
            <pc:docMk/>
            <pc:sldMk cId="2813769825" sldId="276"/>
            <ac:spMk id="7" creationId="{79388713-7050-4AAB-AB2B-9A6BF1D958C8}"/>
          </ac:spMkLst>
        </pc:spChg>
        <pc:graphicFrameChg chg="add del mod ord modGraphic">
          <ac:chgData name="Gjestebruker" userId="S::urn:spo:anon#4ad911d8db0a7c592f483496cd81f9408eb6cf3403074a57f6fbadc877c60421::" providerId="AD" clId="Web-{3FC43329-C493-4DAF-EF6F-95BA153C1083}" dt="2021-12-06T15:47:10.838" v="1"/>
          <ac:graphicFrameMkLst>
            <pc:docMk/>
            <pc:sldMk cId="2813769825" sldId="276"/>
            <ac:graphicFrameMk id="5" creationId="{D4452D84-04FB-4219-90A0-256CF39797E2}"/>
          </ac:graphicFrameMkLst>
        </pc:graphicFrameChg>
      </pc:sldChg>
      <pc:sldChg chg="addSp delSp modSp new">
        <pc:chgData name="Gjestebruker" userId="S::urn:spo:anon#4ad911d8db0a7c592f483496cd81f9408eb6cf3403074a57f6fbadc877c60421::" providerId="AD" clId="Web-{3FC43329-C493-4DAF-EF6F-95BA153C1083}" dt="2021-12-06T15:56:16.599" v="285"/>
        <pc:sldMkLst>
          <pc:docMk/>
          <pc:sldMk cId="3193678660" sldId="291"/>
        </pc:sldMkLst>
        <pc:spChg chg="del">
          <ac:chgData name="Gjestebruker" userId="S::urn:spo:anon#4ad911d8db0a7c592f483496cd81f9408eb6cf3403074a57f6fbadc877c60421::" providerId="AD" clId="Web-{3FC43329-C493-4DAF-EF6F-95BA153C1083}" dt="2021-12-06T15:52:59.501" v="231"/>
          <ac:spMkLst>
            <pc:docMk/>
            <pc:sldMk cId="3193678660" sldId="291"/>
            <ac:spMk id="2" creationId="{DCBD7056-97BE-44B1-85C8-D8A46BB80587}"/>
          </ac:spMkLst>
        </pc:spChg>
        <pc:spChg chg="del mod">
          <ac:chgData name="Gjestebruker" userId="S::urn:spo:anon#4ad911d8db0a7c592f483496cd81f9408eb6cf3403074a57f6fbadc877c60421::" providerId="AD" clId="Web-{3FC43329-C493-4DAF-EF6F-95BA153C1083}" dt="2021-12-06T15:53:09.501" v="233"/>
          <ac:spMkLst>
            <pc:docMk/>
            <pc:sldMk cId="3193678660" sldId="291"/>
            <ac:spMk id="3" creationId="{C3FBA80D-5C32-4927-BA6A-D7CE6B1DE773}"/>
          </ac:spMkLst>
        </pc:spChg>
        <pc:spChg chg="add mod">
          <ac:chgData name="Gjestebruker" userId="S::urn:spo:anon#4ad911d8db0a7c592f483496cd81f9408eb6cf3403074a57f6fbadc877c60421::" providerId="AD" clId="Web-{3FC43329-C493-4DAF-EF6F-95BA153C1083}" dt="2021-12-06T15:53:52.049" v="256" actId="20577"/>
          <ac:spMkLst>
            <pc:docMk/>
            <pc:sldMk cId="3193678660" sldId="291"/>
            <ac:spMk id="8" creationId="{7823693D-C048-4FA2-AB5F-7F4DEDA8927C}"/>
          </ac:spMkLst>
        </pc:spChg>
        <pc:spChg chg="add del">
          <ac:chgData name="Gjestebruker" userId="S::urn:spo:anon#4ad911d8db0a7c592f483496cd81f9408eb6cf3403074a57f6fbadc877c60421::" providerId="AD" clId="Web-{3FC43329-C493-4DAF-EF6F-95BA153C1083}" dt="2021-12-06T15:53:37.111" v="239"/>
          <ac:spMkLst>
            <pc:docMk/>
            <pc:sldMk cId="3193678660" sldId="291"/>
            <ac:spMk id="9" creationId="{9C7FEC24-41C8-4976-BD5B-F13958C6D150}"/>
          </ac:spMkLst>
        </pc:spChg>
        <pc:spChg chg="add mod">
          <ac:chgData name="Gjestebruker" userId="S::urn:spo:anon#4ad911d8db0a7c592f483496cd81f9408eb6cf3403074a57f6fbadc877c60421::" providerId="AD" clId="Web-{3FC43329-C493-4DAF-EF6F-95BA153C1083}" dt="2021-12-06T15:54:22.456" v="269" actId="1076"/>
          <ac:spMkLst>
            <pc:docMk/>
            <pc:sldMk cId="3193678660" sldId="291"/>
            <ac:spMk id="10" creationId="{296496FC-62B0-4400-8F05-0C1CBA63B49B}"/>
          </ac:spMkLst>
        </pc:spChg>
        <pc:graphicFrameChg chg="add mod ord modGraphic">
          <ac:chgData name="Gjestebruker" userId="S::urn:spo:anon#4ad911d8db0a7c592f483496cd81f9408eb6cf3403074a57f6fbadc877c60421::" providerId="AD" clId="Web-{3FC43329-C493-4DAF-EF6F-95BA153C1083}" dt="2021-12-06T15:56:06.567" v="284"/>
          <ac:graphicFrameMkLst>
            <pc:docMk/>
            <pc:sldMk cId="3193678660" sldId="291"/>
            <ac:graphicFrameMk id="5" creationId="{FAFA0DA5-F935-49FE-BEE8-5DE61734B1B9}"/>
          </ac:graphicFrameMkLst>
        </pc:graphicFrameChg>
        <pc:graphicFrameChg chg="add mod modGraphic">
          <ac:chgData name="Gjestebruker" userId="S::urn:spo:anon#4ad911d8db0a7c592f483496cd81f9408eb6cf3403074a57f6fbadc877c60421::" providerId="AD" clId="Web-{3FC43329-C493-4DAF-EF6F-95BA153C1083}" dt="2021-12-06T15:56:16.599" v="285"/>
          <ac:graphicFrameMkLst>
            <pc:docMk/>
            <pc:sldMk cId="3193678660" sldId="291"/>
            <ac:graphicFrameMk id="7" creationId="{E83B9C33-6579-44AC-9D02-DEB4F400BE3E}"/>
          </ac:graphicFrameMkLst>
        </pc:graphicFrameChg>
        <pc:picChg chg="add mod">
          <ac:chgData name="Gjestebruker" userId="S::urn:spo:anon#4ad911d8db0a7c592f483496cd81f9408eb6cf3403074a57f6fbadc877c60421::" providerId="AD" clId="Web-{3FC43329-C493-4DAF-EF6F-95BA153C1083}" dt="2021-12-06T15:55:13.566" v="276" actId="1076"/>
          <ac:picMkLst>
            <pc:docMk/>
            <pc:sldMk cId="3193678660" sldId="291"/>
            <ac:picMk id="11" creationId="{684BA10A-F86B-493B-92AF-72BAEF878D98}"/>
          </ac:picMkLst>
        </pc:picChg>
      </pc:sldChg>
    </pc:docChg>
  </pc:docChgLst>
  <pc:docChgLst>
    <pc:chgData name="Eric Michael Lea Paulsen" userId="S::empaulse@hiof.no::abc72909-f519-44c4-ae3a-919f30287538" providerId="AD" clId="Web-{24A5F2AC-E1DD-2216-14E2-0629CDB8FA08}"/>
    <pc:docChg chg="modSld">
      <pc:chgData name="Eric Michael Lea Paulsen" userId="S::empaulse@hiof.no::abc72909-f519-44c4-ae3a-919f30287538" providerId="AD" clId="Web-{24A5F2AC-E1DD-2216-14E2-0629CDB8FA08}" dt="2021-12-07T00:23:48.029" v="154"/>
      <pc:docMkLst>
        <pc:docMk/>
      </pc:docMkLst>
      <pc:sldChg chg="delSp modSp delAnim modAnim">
        <pc:chgData name="Eric Michael Lea Paulsen" userId="S::empaulse@hiof.no::abc72909-f519-44c4-ae3a-919f30287538" providerId="AD" clId="Web-{24A5F2AC-E1DD-2216-14E2-0629CDB8FA08}" dt="2021-12-07T00:23:48.029" v="154"/>
        <pc:sldMkLst>
          <pc:docMk/>
          <pc:sldMk cId="1011519093" sldId="293"/>
        </pc:sldMkLst>
        <pc:spChg chg="del">
          <ac:chgData name="Eric Michael Lea Paulsen" userId="S::empaulse@hiof.no::abc72909-f519-44c4-ae3a-919f30287538" providerId="AD" clId="Web-{24A5F2AC-E1DD-2216-14E2-0629CDB8FA08}" dt="2021-12-07T00:21:19.120" v="0"/>
          <ac:spMkLst>
            <pc:docMk/>
            <pc:sldMk cId="1011519093" sldId="293"/>
            <ac:spMk id="3" creationId="{2ACA75EC-1B7E-477B-93A6-94380063B9CB}"/>
          </ac:spMkLst>
        </pc:spChg>
        <pc:spChg chg="mod">
          <ac:chgData name="Eric Michael Lea Paulsen" userId="S::empaulse@hiof.no::abc72909-f519-44c4-ae3a-919f30287538" providerId="AD" clId="Web-{24A5F2AC-E1DD-2216-14E2-0629CDB8FA08}" dt="2021-12-07T00:22:24.527" v="153" actId="20577"/>
          <ac:spMkLst>
            <pc:docMk/>
            <pc:sldMk cId="1011519093" sldId="293"/>
            <ac:spMk id="10" creationId="{E24FCE94-0E06-45E3-959D-7BBC64968B53}"/>
          </ac:spMkLst>
        </pc:spChg>
      </pc:sldChg>
    </pc:docChg>
  </pc:docChgLst>
  <pc:docChgLst>
    <pc:chgData name="Johan Berntsen Reitan" userId="10a59e65-bc68-411a-b46f-612429023b82" providerId="ADAL" clId="{98C2A6C4-B3E0-4CC8-A3DF-5470D9B8638A}"/>
    <pc:docChg chg="undo custSel modSld">
      <pc:chgData name="Johan Berntsen Reitan" userId="10a59e65-bc68-411a-b46f-612429023b82" providerId="ADAL" clId="{98C2A6C4-B3E0-4CC8-A3DF-5470D9B8638A}" dt="2021-12-07T14:02:24.137" v="104" actId="20577"/>
      <pc:docMkLst>
        <pc:docMk/>
      </pc:docMkLst>
      <pc:sldChg chg="addSp modSp mod modNotesTx">
        <pc:chgData name="Johan Berntsen Reitan" userId="10a59e65-bc68-411a-b46f-612429023b82" providerId="ADAL" clId="{98C2A6C4-B3E0-4CC8-A3DF-5470D9B8638A}" dt="2021-12-07T14:02:24.137" v="104" actId="20577"/>
        <pc:sldMkLst>
          <pc:docMk/>
          <pc:sldMk cId="537557613" sldId="288"/>
        </pc:sldMkLst>
        <pc:spChg chg="add">
          <ac:chgData name="Johan Berntsen Reitan" userId="10a59e65-bc68-411a-b46f-612429023b82" providerId="ADAL" clId="{98C2A6C4-B3E0-4CC8-A3DF-5470D9B8638A}" dt="2021-12-07T13:39:11.081" v="0" actId="11529"/>
          <ac:spMkLst>
            <pc:docMk/>
            <pc:sldMk cId="537557613" sldId="288"/>
            <ac:spMk id="6" creationId="{F6053103-E5BC-4A1A-8F08-542717B2DC34}"/>
          </ac:spMkLst>
        </pc:spChg>
        <pc:spChg chg="add mod">
          <ac:chgData name="Johan Berntsen Reitan" userId="10a59e65-bc68-411a-b46f-612429023b82" providerId="ADAL" clId="{98C2A6C4-B3E0-4CC8-A3DF-5470D9B8638A}" dt="2021-12-07T13:43:07.065" v="10" actId="14100"/>
          <ac:spMkLst>
            <pc:docMk/>
            <pc:sldMk cId="537557613" sldId="288"/>
            <ac:spMk id="8" creationId="{695ABA7B-B925-44C5-8BFE-79B095014C4E}"/>
          </ac:spMkLst>
        </pc:spChg>
        <pc:spChg chg="add mod">
          <ac:chgData name="Johan Berntsen Reitan" userId="10a59e65-bc68-411a-b46f-612429023b82" providerId="ADAL" clId="{98C2A6C4-B3E0-4CC8-A3DF-5470D9B8638A}" dt="2021-12-07T14:00:47.854" v="71" actId="20577"/>
          <ac:spMkLst>
            <pc:docMk/>
            <pc:sldMk cId="537557613" sldId="288"/>
            <ac:spMk id="9" creationId="{9B9A628F-5810-4964-91FE-6A19EA354DA1}"/>
          </ac:spMkLst>
        </pc:spChg>
        <pc:spChg chg="add mod">
          <ac:chgData name="Johan Berntsen Reitan" userId="10a59e65-bc68-411a-b46f-612429023b82" providerId="ADAL" clId="{98C2A6C4-B3E0-4CC8-A3DF-5470D9B8638A}" dt="2021-12-07T14:00:01.898" v="50" actId="1076"/>
          <ac:spMkLst>
            <pc:docMk/>
            <pc:sldMk cId="537557613" sldId="288"/>
            <ac:spMk id="10" creationId="{56B6297B-4632-48ED-A524-A9B682A34F81}"/>
          </ac:spMkLst>
        </pc:spChg>
        <pc:spChg chg="add mod">
          <ac:chgData name="Johan Berntsen Reitan" userId="10a59e65-bc68-411a-b46f-612429023b82" providerId="ADAL" clId="{98C2A6C4-B3E0-4CC8-A3DF-5470D9B8638A}" dt="2021-12-07T14:00:13.609" v="57" actId="1076"/>
          <ac:spMkLst>
            <pc:docMk/>
            <pc:sldMk cId="537557613" sldId="288"/>
            <ac:spMk id="11" creationId="{F7B67561-36A8-4B5A-82BD-2750C210FE2F}"/>
          </ac:spMkLst>
        </pc:spChg>
        <pc:spChg chg="add mod">
          <ac:chgData name="Johan Berntsen Reitan" userId="10a59e65-bc68-411a-b46f-612429023b82" providerId="ADAL" clId="{98C2A6C4-B3E0-4CC8-A3DF-5470D9B8638A}" dt="2021-12-07T14:00:18.844" v="61" actId="20577"/>
          <ac:spMkLst>
            <pc:docMk/>
            <pc:sldMk cId="537557613" sldId="288"/>
            <ac:spMk id="12" creationId="{305FF15C-274A-428A-99E7-7ACD6EAEE745}"/>
          </ac:spMkLst>
        </pc:spChg>
        <pc:spChg chg="add mod">
          <ac:chgData name="Johan Berntsen Reitan" userId="10a59e65-bc68-411a-b46f-612429023b82" providerId="ADAL" clId="{98C2A6C4-B3E0-4CC8-A3DF-5470D9B8638A}" dt="2021-12-07T14:00:33.179" v="67" actId="20577"/>
          <ac:spMkLst>
            <pc:docMk/>
            <pc:sldMk cId="537557613" sldId="288"/>
            <ac:spMk id="13" creationId="{B9C63D19-BD5C-4DAB-834D-5001BA5BBF66}"/>
          </ac:spMkLst>
        </pc:spChg>
        <pc:spChg chg="add mod">
          <ac:chgData name="Johan Berntsen Reitan" userId="10a59e65-bc68-411a-b46f-612429023b82" providerId="ADAL" clId="{98C2A6C4-B3E0-4CC8-A3DF-5470D9B8638A}" dt="2021-12-07T14:00:29.769" v="65" actId="20577"/>
          <ac:spMkLst>
            <pc:docMk/>
            <pc:sldMk cId="537557613" sldId="288"/>
            <ac:spMk id="14" creationId="{2F707A0C-2C17-45D8-A2E2-4AAC2DFE8EE1}"/>
          </ac:spMkLst>
        </pc:spChg>
        <pc:spChg chg="add mod">
          <ac:chgData name="Johan Berntsen Reitan" userId="10a59e65-bc68-411a-b46f-612429023b82" providerId="ADAL" clId="{98C2A6C4-B3E0-4CC8-A3DF-5470D9B8638A}" dt="2021-12-07T14:01:03.432" v="75" actId="20577"/>
          <ac:spMkLst>
            <pc:docMk/>
            <pc:sldMk cId="537557613" sldId="288"/>
            <ac:spMk id="15" creationId="{1BCAEE44-8C5D-41D6-9157-63A6A7518847}"/>
          </ac:spMkLst>
        </pc:spChg>
        <pc:spChg chg="add mod">
          <ac:chgData name="Johan Berntsen Reitan" userId="10a59e65-bc68-411a-b46f-612429023b82" providerId="ADAL" clId="{98C2A6C4-B3E0-4CC8-A3DF-5470D9B8638A}" dt="2021-12-07T14:01:16.408" v="80" actId="1076"/>
          <ac:spMkLst>
            <pc:docMk/>
            <pc:sldMk cId="537557613" sldId="288"/>
            <ac:spMk id="16" creationId="{2AEC2F4C-590D-43B5-9009-109F9FE96709}"/>
          </ac:spMkLst>
        </pc:spChg>
        <pc:spChg chg="add mod">
          <ac:chgData name="Johan Berntsen Reitan" userId="10a59e65-bc68-411a-b46f-612429023b82" providerId="ADAL" clId="{98C2A6C4-B3E0-4CC8-A3DF-5470D9B8638A}" dt="2021-12-07T14:01:26.724" v="85" actId="1076"/>
          <ac:spMkLst>
            <pc:docMk/>
            <pc:sldMk cId="537557613" sldId="288"/>
            <ac:spMk id="17" creationId="{78950175-08AE-4D3C-8311-CA77583B3F61}"/>
          </ac:spMkLst>
        </pc:spChg>
        <pc:spChg chg="add mod">
          <ac:chgData name="Johan Berntsen Reitan" userId="10a59e65-bc68-411a-b46f-612429023b82" providerId="ADAL" clId="{98C2A6C4-B3E0-4CC8-A3DF-5470D9B8638A}" dt="2021-12-07T14:01:32.683" v="89" actId="20577"/>
          <ac:spMkLst>
            <pc:docMk/>
            <pc:sldMk cId="537557613" sldId="288"/>
            <ac:spMk id="18" creationId="{1D865B8F-37DD-4EFC-B3BB-1D2C4E069FF4}"/>
          </ac:spMkLst>
        </pc:spChg>
      </pc:sldChg>
    </pc:docChg>
  </pc:docChgLst>
  <pc:docChgLst>
    <pc:chgData name="Gjestebruker" userId="S::urn:spo:anon#15b4e0582570dc7b17e6e51ab58675676b5f82ec6a5a8b9e471ec7b4997872a3::" providerId="AD" clId="Web-{3560E6B1-CD45-6620-5D92-86E209788CDC}"/>
    <pc:docChg chg="addSld modSld">
      <pc:chgData name="Gjestebruker" userId="S::urn:spo:anon#15b4e0582570dc7b17e6e51ab58675676b5f82ec6a5a8b9e471ec7b4997872a3::" providerId="AD" clId="Web-{3560E6B1-CD45-6620-5D92-86E209788CDC}" dt="2021-10-22T09:47:13.283" v="73" actId="20577"/>
      <pc:docMkLst>
        <pc:docMk/>
      </pc:docMkLst>
      <pc:sldChg chg="modSp">
        <pc:chgData name="Gjestebruker" userId="S::urn:spo:anon#15b4e0582570dc7b17e6e51ab58675676b5f82ec6a5a8b9e471ec7b4997872a3::" providerId="AD" clId="Web-{3560E6B1-CD45-6620-5D92-86E209788CDC}" dt="2021-10-22T09:30:13.027" v="10" actId="20577"/>
        <pc:sldMkLst>
          <pc:docMk/>
          <pc:sldMk cId="4253124984" sldId="256"/>
        </pc:sldMkLst>
        <pc:spChg chg="mod">
          <ac:chgData name="Gjestebruker" userId="S::urn:spo:anon#15b4e0582570dc7b17e6e51ab58675676b5f82ec6a5a8b9e471ec7b4997872a3::" providerId="AD" clId="Web-{3560E6B1-CD45-6620-5D92-86E209788CDC}" dt="2021-10-22T09:30:13.027" v="10" actId="20577"/>
          <ac:spMkLst>
            <pc:docMk/>
            <pc:sldMk cId="4253124984" sldId="256"/>
            <ac:spMk id="2" creationId="{00000000-0000-0000-0000-000000000000}"/>
          </ac:spMkLst>
        </pc:spChg>
      </pc:sldChg>
      <pc:sldChg chg="add replId">
        <pc:chgData name="Gjestebruker" userId="S::urn:spo:anon#15b4e0582570dc7b17e6e51ab58675676b5f82ec6a5a8b9e471ec7b4997872a3::" providerId="AD" clId="Web-{3560E6B1-CD45-6620-5D92-86E209788CDC}" dt="2021-10-22T09:31:05.732" v="11"/>
        <pc:sldMkLst>
          <pc:docMk/>
          <pc:sldMk cId="4114788457" sldId="258"/>
        </pc:sldMkLst>
      </pc:sldChg>
      <pc:sldChg chg="modSp">
        <pc:chgData name="Gjestebruker" userId="S::urn:spo:anon#15b4e0582570dc7b17e6e51ab58675676b5f82ec6a5a8b9e471ec7b4997872a3::" providerId="AD" clId="Web-{3560E6B1-CD45-6620-5D92-86E209788CDC}" dt="2021-10-22T09:47:13.283" v="73" actId="20577"/>
        <pc:sldMkLst>
          <pc:docMk/>
          <pc:sldMk cId="3504249435" sldId="259"/>
        </pc:sldMkLst>
        <pc:spChg chg="mod">
          <ac:chgData name="Gjestebruker" userId="S::urn:spo:anon#15b4e0582570dc7b17e6e51ab58675676b5f82ec6a5a8b9e471ec7b4997872a3::" providerId="AD" clId="Web-{3560E6B1-CD45-6620-5D92-86E209788CDC}" dt="2021-10-22T09:33:18.281" v="19" actId="20577"/>
          <ac:spMkLst>
            <pc:docMk/>
            <pc:sldMk cId="3504249435" sldId="259"/>
            <ac:spMk id="2" creationId="{7189D7A9-B58D-4F75-AD17-D0F97A312632}"/>
          </ac:spMkLst>
        </pc:spChg>
        <pc:spChg chg="mod">
          <ac:chgData name="Gjestebruker" userId="S::urn:spo:anon#15b4e0582570dc7b17e6e51ab58675676b5f82ec6a5a8b9e471ec7b4997872a3::" providerId="AD" clId="Web-{3560E6B1-CD45-6620-5D92-86E209788CDC}" dt="2021-10-22T09:47:13.283" v="73" actId="20577"/>
          <ac:spMkLst>
            <pc:docMk/>
            <pc:sldMk cId="3504249435" sldId="259"/>
            <ac:spMk id="3" creationId="{812CD37E-160A-4630-BD73-7710F51882ED}"/>
          </ac:spMkLst>
        </pc:spChg>
      </pc:sldChg>
      <pc:sldChg chg="new">
        <pc:chgData name="Gjestebruker" userId="S::urn:spo:anon#15b4e0582570dc7b17e6e51ab58675676b5f82ec6a5a8b9e471ec7b4997872a3::" providerId="AD" clId="Web-{3560E6B1-CD45-6620-5D92-86E209788CDC}" dt="2021-10-22T09:32:00.717" v="12"/>
        <pc:sldMkLst>
          <pc:docMk/>
          <pc:sldMk cId="44745132" sldId="260"/>
        </pc:sldMkLst>
      </pc:sldChg>
    </pc:docChg>
  </pc:docChgLst>
  <pc:docChgLst>
    <pc:chgData name="Miriam Hillevi Corvinus" userId="S::miriamal@hiof.no::317010e6-8b6f-4abd-a9e7-b7ce8b52b082" providerId="AD" clId="Web-{BA043C66-478C-C63B-E6A2-BEA519641BBE}"/>
    <pc:docChg chg="addSld delSld modSld">
      <pc:chgData name="Miriam Hillevi Corvinus" userId="S::miriamal@hiof.no::317010e6-8b6f-4abd-a9e7-b7ce8b52b082" providerId="AD" clId="Web-{BA043C66-478C-C63B-E6A2-BEA519641BBE}" dt="2021-12-06T15:23:02.030" v="260"/>
      <pc:docMkLst>
        <pc:docMk/>
      </pc:docMkLst>
      <pc:sldChg chg="modSp del modNotes">
        <pc:chgData name="Miriam Hillevi Corvinus" userId="S::miriamal@hiof.no::317010e6-8b6f-4abd-a9e7-b7ce8b52b082" providerId="AD" clId="Web-{BA043C66-478C-C63B-E6A2-BEA519641BBE}" dt="2021-12-06T13:56:04.717" v="102"/>
        <pc:sldMkLst>
          <pc:docMk/>
          <pc:sldMk cId="3120031560" sldId="265"/>
        </pc:sldMkLst>
        <pc:spChg chg="mod">
          <ac:chgData name="Miriam Hillevi Corvinus" userId="S::miriamal@hiof.no::317010e6-8b6f-4abd-a9e7-b7ce8b52b082" providerId="AD" clId="Web-{BA043C66-478C-C63B-E6A2-BEA519641BBE}" dt="2021-12-06T13:49:20.377" v="72" actId="20577"/>
          <ac:spMkLst>
            <pc:docMk/>
            <pc:sldMk cId="3120031560" sldId="265"/>
            <ac:spMk id="3" creationId="{4B07D920-B63E-45C1-8270-AE80FA2753C4}"/>
          </ac:spMkLst>
        </pc:spChg>
      </pc:sldChg>
      <pc:sldChg chg="del">
        <pc:chgData name="Miriam Hillevi Corvinus" userId="S::miriamal@hiof.no::317010e6-8b6f-4abd-a9e7-b7ce8b52b082" providerId="AD" clId="Web-{BA043C66-478C-C63B-E6A2-BEA519641BBE}" dt="2021-12-06T13:56:59.890" v="110"/>
        <pc:sldMkLst>
          <pc:docMk/>
          <pc:sldMk cId="1100144389" sldId="266"/>
        </pc:sldMkLst>
      </pc:sldChg>
      <pc:sldChg chg="del">
        <pc:chgData name="Miriam Hillevi Corvinus" userId="S::miriamal@hiof.no::317010e6-8b6f-4abd-a9e7-b7ce8b52b082" providerId="AD" clId="Web-{BA043C66-478C-C63B-E6A2-BEA519641BBE}" dt="2021-12-06T13:57:02.890" v="111"/>
        <pc:sldMkLst>
          <pc:docMk/>
          <pc:sldMk cId="1030170113" sldId="268"/>
        </pc:sldMkLst>
      </pc:sldChg>
      <pc:sldChg chg="add del replId">
        <pc:chgData name="Miriam Hillevi Corvinus" userId="S::miriamal@hiof.no::317010e6-8b6f-4abd-a9e7-b7ce8b52b082" providerId="AD" clId="Web-{BA043C66-478C-C63B-E6A2-BEA519641BBE}" dt="2021-12-06T13:56:11.983" v="103"/>
        <pc:sldMkLst>
          <pc:docMk/>
          <pc:sldMk cId="3686705751" sldId="277"/>
        </pc:sldMkLst>
      </pc:sldChg>
      <pc:sldChg chg="new del">
        <pc:chgData name="Miriam Hillevi Corvinus" userId="S::miriamal@hiof.no::317010e6-8b6f-4abd-a9e7-b7ce8b52b082" providerId="AD" clId="Web-{BA043C66-478C-C63B-E6A2-BEA519641BBE}" dt="2021-12-06T13:55:58.576" v="101"/>
        <pc:sldMkLst>
          <pc:docMk/>
          <pc:sldMk cId="2925033818" sldId="278"/>
        </pc:sldMkLst>
      </pc:sldChg>
      <pc:sldChg chg="add del replId">
        <pc:chgData name="Miriam Hillevi Corvinus" userId="S::miriamal@hiof.no::317010e6-8b6f-4abd-a9e7-b7ce8b52b082" providerId="AD" clId="Web-{BA043C66-478C-C63B-E6A2-BEA519641BBE}" dt="2021-12-06T13:55:37.997" v="99"/>
        <pc:sldMkLst>
          <pc:docMk/>
          <pc:sldMk cId="34973737" sldId="279"/>
        </pc:sldMkLst>
      </pc:sldChg>
      <pc:sldChg chg="add replId">
        <pc:chgData name="Miriam Hillevi Corvinus" userId="S::miriamal@hiof.no::317010e6-8b6f-4abd-a9e7-b7ce8b52b082" providerId="AD" clId="Web-{BA043C66-478C-C63B-E6A2-BEA519641BBE}" dt="2021-12-06T13:55:53.123" v="100"/>
        <pc:sldMkLst>
          <pc:docMk/>
          <pc:sldMk cId="2454804244" sldId="279"/>
        </pc:sldMkLst>
      </pc:sldChg>
      <pc:sldChg chg="new del">
        <pc:chgData name="Miriam Hillevi Corvinus" userId="S::miriamal@hiof.no::317010e6-8b6f-4abd-a9e7-b7ce8b52b082" providerId="AD" clId="Web-{BA043C66-478C-C63B-E6A2-BEA519641BBE}" dt="2021-12-06T13:56:36.514" v="106"/>
        <pc:sldMkLst>
          <pc:docMk/>
          <pc:sldMk cId="2625897581" sldId="281"/>
        </pc:sldMkLst>
      </pc:sldChg>
      <pc:sldChg chg="add replId">
        <pc:chgData name="Miriam Hillevi Corvinus" userId="S::miriamal@hiof.no::317010e6-8b6f-4abd-a9e7-b7ce8b52b082" providerId="AD" clId="Web-{BA043C66-478C-C63B-E6A2-BEA519641BBE}" dt="2021-12-06T13:56:33.593" v="105"/>
        <pc:sldMkLst>
          <pc:docMk/>
          <pc:sldMk cId="239720676" sldId="282"/>
        </pc:sldMkLst>
      </pc:sldChg>
      <pc:sldChg chg="addSp delSp modSp modNotes">
        <pc:chgData name="Miriam Hillevi Corvinus" userId="S::miriamal@hiof.no::317010e6-8b6f-4abd-a9e7-b7ce8b52b082" providerId="AD" clId="Web-{BA043C66-478C-C63B-E6A2-BEA519641BBE}" dt="2021-12-06T15:23:02.030" v="260"/>
        <pc:sldMkLst>
          <pc:docMk/>
          <pc:sldMk cId="239720676" sldId="283"/>
        </pc:sldMkLst>
        <pc:spChg chg="mod">
          <ac:chgData name="Miriam Hillevi Corvinus" userId="S::miriamal@hiof.no::317010e6-8b6f-4abd-a9e7-b7ce8b52b082" providerId="AD" clId="Web-{BA043C66-478C-C63B-E6A2-BEA519641BBE}" dt="2021-12-06T15:16:05.271" v="251" actId="20577"/>
          <ac:spMkLst>
            <pc:docMk/>
            <pc:sldMk cId="239720676" sldId="283"/>
            <ac:spMk id="3" creationId="{2425A2F9-65CA-473F-86EC-ED6E8A9EBE7F}"/>
          </ac:spMkLst>
        </pc:spChg>
        <pc:spChg chg="add del mod">
          <ac:chgData name="Miriam Hillevi Corvinus" userId="S::miriamal@hiof.no::317010e6-8b6f-4abd-a9e7-b7ce8b52b082" providerId="AD" clId="Web-{BA043C66-478C-C63B-E6A2-BEA519641BBE}" dt="2021-12-06T15:23:02.030" v="260"/>
          <ac:spMkLst>
            <pc:docMk/>
            <pc:sldMk cId="239720676" sldId="283"/>
            <ac:spMk id="4" creationId="{049A1B98-E594-42A6-9268-4DBD142D5718}"/>
          </ac:spMkLst>
        </pc:spChg>
      </pc:sldChg>
      <pc:sldChg chg="new del">
        <pc:chgData name="Miriam Hillevi Corvinus" userId="S::miriamal@hiof.no::317010e6-8b6f-4abd-a9e7-b7ce8b52b082" providerId="AD" clId="Web-{BA043C66-478C-C63B-E6A2-BEA519641BBE}" dt="2021-12-06T13:56:55.984" v="109"/>
        <pc:sldMkLst>
          <pc:docMk/>
          <pc:sldMk cId="709016564" sldId="284"/>
        </pc:sldMkLst>
      </pc:sldChg>
      <pc:sldChg chg="addSp delSp modSp add replId modNotes">
        <pc:chgData name="Miriam Hillevi Corvinus" userId="S::miriamal@hiof.no::317010e6-8b6f-4abd-a9e7-b7ce8b52b082" providerId="AD" clId="Web-{BA043C66-478C-C63B-E6A2-BEA519641BBE}" dt="2021-12-06T14:22:10.669" v="162"/>
        <pc:sldMkLst>
          <pc:docMk/>
          <pc:sldMk cId="1906277644" sldId="285"/>
        </pc:sldMkLst>
        <pc:spChg chg="mod">
          <ac:chgData name="Miriam Hillevi Corvinus" userId="S::miriamal@hiof.no::317010e6-8b6f-4abd-a9e7-b7ce8b52b082" providerId="AD" clId="Web-{BA043C66-478C-C63B-E6A2-BEA519641BBE}" dt="2021-12-06T14:15:28.766" v="127" actId="14100"/>
          <ac:spMkLst>
            <pc:docMk/>
            <pc:sldMk cId="1906277644" sldId="285"/>
            <ac:spMk id="2" creationId="{A6EB766F-CAD8-44D5-8551-53FBD346F2DA}"/>
          </ac:spMkLst>
        </pc:spChg>
        <pc:spChg chg="add del mod">
          <ac:chgData name="Miriam Hillevi Corvinus" userId="S::miriamal@hiof.no::317010e6-8b6f-4abd-a9e7-b7ce8b52b082" providerId="AD" clId="Web-{BA043C66-478C-C63B-E6A2-BEA519641BBE}" dt="2021-12-06T14:10:54.977" v="117"/>
          <ac:spMkLst>
            <pc:docMk/>
            <pc:sldMk cId="1906277644" sldId="285"/>
            <ac:spMk id="3" creationId="{3729EDE8-BBDA-43F9-BDBE-4E834C555338}"/>
          </ac:spMkLst>
        </pc:spChg>
        <pc:picChg chg="add mod ord">
          <ac:chgData name="Miriam Hillevi Corvinus" userId="S::miriamal@hiof.no::317010e6-8b6f-4abd-a9e7-b7ce8b52b082" providerId="AD" clId="Web-{BA043C66-478C-C63B-E6A2-BEA519641BBE}" dt="2021-12-06T14:14:50.296" v="126"/>
          <ac:picMkLst>
            <pc:docMk/>
            <pc:sldMk cId="1906277644" sldId="285"/>
            <ac:picMk id="4" creationId="{7C26E45D-BEB5-4226-8B98-86DDD325B0E0}"/>
          </ac:picMkLst>
        </pc:picChg>
      </pc:sldChg>
      <pc:sldChg chg="modNotes">
        <pc:chgData name="Miriam Hillevi Corvinus" userId="S::miriamal@hiof.no::317010e6-8b6f-4abd-a9e7-b7ce8b52b082" providerId="AD" clId="Web-{BA043C66-478C-C63B-E6A2-BEA519641BBE}" dt="2021-12-06T14:24:30.579" v="222"/>
        <pc:sldMkLst>
          <pc:docMk/>
          <pc:sldMk cId="814837739" sldId="286"/>
        </pc:sldMkLst>
      </pc:sldChg>
    </pc:docChg>
  </pc:docChgLst>
  <pc:docChgLst>
    <pc:chgData name="Miriam Hillevi Corvinus" userId="S::miriamal@hiof.no::317010e6-8b6f-4abd-a9e7-b7ce8b52b082" providerId="AD" clId="Web-{9044E524-35A4-A593-012C-AA2B47E73E1C}"/>
    <pc:docChg chg="modSld">
      <pc:chgData name="Miriam Hillevi Corvinus" userId="S::miriamal@hiof.no::317010e6-8b6f-4abd-a9e7-b7ce8b52b082" providerId="AD" clId="Web-{9044E524-35A4-A593-012C-AA2B47E73E1C}" dt="2021-12-08T18:04:39.521" v="7" actId="20577"/>
      <pc:docMkLst>
        <pc:docMk/>
      </pc:docMkLst>
      <pc:sldChg chg="modSp">
        <pc:chgData name="Miriam Hillevi Corvinus" userId="S::miriamal@hiof.no::317010e6-8b6f-4abd-a9e7-b7ce8b52b082" providerId="AD" clId="Web-{9044E524-35A4-A593-012C-AA2B47E73E1C}" dt="2021-12-08T18:04:39.521" v="7" actId="20577"/>
        <pc:sldMkLst>
          <pc:docMk/>
          <pc:sldMk cId="4253124984" sldId="256"/>
        </pc:sldMkLst>
        <pc:spChg chg="mod">
          <ac:chgData name="Miriam Hillevi Corvinus" userId="S::miriamal@hiof.no::317010e6-8b6f-4abd-a9e7-b7ce8b52b082" providerId="AD" clId="Web-{9044E524-35A4-A593-012C-AA2B47E73E1C}" dt="2021-12-08T18:04:39.521" v="7" actId="20577"/>
          <ac:spMkLst>
            <pc:docMk/>
            <pc:sldMk cId="4253124984" sldId="256"/>
            <ac:spMk id="8" creationId="{7FC178A0-D1E5-4C64-AAB7-49104B165FF6}"/>
          </ac:spMkLst>
        </pc:spChg>
      </pc:sldChg>
    </pc:docChg>
  </pc:docChgLst>
  <pc:docChgLst>
    <pc:chgData name="Trina Koomtrakool" userId="S::trinak@hiof.no::ff19e685-2bba-40ab-ac61-c79216ce13b7" providerId="AD" clId="Web-{47F09144-CA36-8128-8753-6EBD16FFA81E}"/>
    <pc:docChg chg="addSld delSld modSld sldOrd addMainMaster delMainMaster">
      <pc:chgData name="Trina Koomtrakool" userId="S::trinak@hiof.no::ff19e685-2bba-40ab-ac61-c79216ce13b7" providerId="AD" clId="Web-{47F09144-CA36-8128-8753-6EBD16FFA81E}" dt="2021-12-06T17:23:36.895" v="5730" actId="20577"/>
      <pc:docMkLst>
        <pc:docMk/>
      </pc:docMkLst>
      <pc:sldChg chg="modSp mod modClrScheme chgLayout">
        <pc:chgData name="Trina Koomtrakool" userId="S::trinak@hiof.no::ff19e685-2bba-40ab-ac61-c79216ce13b7" providerId="AD" clId="Web-{47F09144-CA36-8128-8753-6EBD16FFA81E}" dt="2021-12-06T12:23:36.184" v="171"/>
        <pc:sldMkLst>
          <pc:docMk/>
          <pc:sldMk cId="4253124984" sldId="256"/>
        </pc:sldMkLst>
        <pc:spChg chg="mod ord">
          <ac:chgData name="Trina Koomtrakool" userId="S::trinak@hiof.no::ff19e685-2bba-40ab-ac61-c79216ce13b7" providerId="AD" clId="Web-{47F09144-CA36-8128-8753-6EBD16FFA81E}" dt="2021-12-06T12:23:36.184" v="171"/>
          <ac:spMkLst>
            <pc:docMk/>
            <pc:sldMk cId="4253124984" sldId="256"/>
            <ac:spMk id="2" creationId="{00000000-0000-0000-0000-000000000000}"/>
          </ac:spMkLst>
        </pc:spChg>
        <pc:spChg chg="mod ord">
          <ac:chgData name="Trina Koomtrakool" userId="S::trinak@hiof.no::ff19e685-2bba-40ab-ac61-c79216ce13b7" providerId="AD" clId="Web-{47F09144-CA36-8128-8753-6EBD16FFA81E}" dt="2021-12-06T12:23:36.184" v="171"/>
          <ac:spMkLst>
            <pc:docMk/>
            <pc:sldMk cId="4253124984" sldId="256"/>
            <ac:spMk id="8" creationId="{7FC178A0-D1E5-4C64-AAB7-49104B165FF6}"/>
          </ac:spMkLst>
        </pc:spChg>
      </pc:sldChg>
      <pc:sldChg chg="modSp mod modClrScheme chgLayout">
        <pc:chgData name="Trina Koomtrakool" userId="S::trinak@hiof.no::ff19e685-2bba-40ab-ac61-c79216ce13b7" providerId="AD" clId="Web-{47F09144-CA36-8128-8753-6EBD16FFA81E}" dt="2021-12-06T12:23:36.184" v="171"/>
        <pc:sldMkLst>
          <pc:docMk/>
          <pc:sldMk cId="62232617" sldId="260"/>
        </pc:sldMkLst>
        <pc:spChg chg="mod ord">
          <ac:chgData name="Trina Koomtrakool" userId="S::trinak@hiof.no::ff19e685-2bba-40ab-ac61-c79216ce13b7" providerId="AD" clId="Web-{47F09144-CA36-8128-8753-6EBD16FFA81E}" dt="2021-12-06T12:23:36.184" v="171"/>
          <ac:spMkLst>
            <pc:docMk/>
            <pc:sldMk cId="62232617" sldId="260"/>
            <ac:spMk id="2" creationId="{4909EBEE-73FC-4475-9748-E6B3EB7CB23F}"/>
          </ac:spMkLst>
        </pc:spChg>
        <pc:spChg chg="mod ord">
          <ac:chgData name="Trina Koomtrakool" userId="S::trinak@hiof.no::ff19e685-2bba-40ab-ac61-c79216ce13b7" providerId="AD" clId="Web-{47F09144-CA36-8128-8753-6EBD16FFA81E}" dt="2021-12-06T12:23:36.184" v="171"/>
          <ac:spMkLst>
            <pc:docMk/>
            <pc:sldMk cId="62232617" sldId="260"/>
            <ac:spMk id="3" creationId="{517F764E-BAF3-4565-913D-4F66A40F5101}"/>
          </ac:spMkLst>
        </pc:spChg>
      </pc:sldChg>
      <pc:sldChg chg="modSp mod modClrScheme chgLayout">
        <pc:chgData name="Trina Koomtrakool" userId="S::trinak@hiof.no::ff19e685-2bba-40ab-ac61-c79216ce13b7" providerId="AD" clId="Web-{47F09144-CA36-8128-8753-6EBD16FFA81E}" dt="2021-12-06T12:23:36.184" v="171"/>
        <pc:sldMkLst>
          <pc:docMk/>
          <pc:sldMk cId="2350832007" sldId="261"/>
        </pc:sldMkLst>
        <pc:spChg chg="mod ord">
          <ac:chgData name="Trina Koomtrakool" userId="S::trinak@hiof.no::ff19e685-2bba-40ab-ac61-c79216ce13b7" providerId="AD" clId="Web-{47F09144-CA36-8128-8753-6EBD16FFA81E}" dt="2021-12-06T12:23:36.184" v="171"/>
          <ac:spMkLst>
            <pc:docMk/>
            <pc:sldMk cId="2350832007" sldId="261"/>
            <ac:spMk id="2" creationId="{4F3F25F7-EBFC-4B1F-9652-CB826EF994DC}"/>
          </ac:spMkLst>
        </pc:spChg>
        <pc:spChg chg="mod ord">
          <ac:chgData name="Trina Koomtrakool" userId="S::trinak@hiof.no::ff19e685-2bba-40ab-ac61-c79216ce13b7" providerId="AD" clId="Web-{47F09144-CA36-8128-8753-6EBD16FFA81E}" dt="2021-12-06T12:23:36.184" v="171"/>
          <ac:spMkLst>
            <pc:docMk/>
            <pc:sldMk cId="2350832007" sldId="261"/>
            <ac:spMk id="3" creationId="{477526FA-5164-4EA3-9B21-53082AF864B4}"/>
          </ac:spMkLst>
        </pc:spChg>
      </pc:sldChg>
      <pc:sldChg chg="addSp delSp modSp mod setBg modClrScheme chgLayout">
        <pc:chgData name="Trina Koomtrakool" userId="S::trinak@hiof.no::ff19e685-2bba-40ab-ac61-c79216ce13b7" providerId="AD" clId="Web-{47F09144-CA36-8128-8753-6EBD16FFA81E}" dt="2021-12-06T16:12:26.856" v="5621" actId="14100"/>
        <pc:sldMkLst>
          <pc:docMk/>
          <pc:sldMk cId="3862396198" sldId="262"/>
        </pc:sldMkLst>
        <pc:spChg chg="mod ord">
          <ac:chgData name="Trina Koomtrakool" userId="S::trinak@hiof.no::ff19e685-2bba-40ab-ac61-c79216ce13b7" providerId="AD" clId="Web-{47F09144-CA36-8128-8753-6EBD16FFA81E}" dt="2021-12-06T16:11:43.292" v="5608" actId="1076"/>
          <ac:spMkLst>
            <pc:docMk/>
            <pc:sldMk cId="3862396198" sldId="262"/>
            <ac:spMk id="2" creationId="{11041547-65FC-4844-9506-521CE922E8F3}"/>
          </ac:spMkLst>
        </pc:spChg>
        <pc:spChg chg="del mod">
          <ac:chgData name="Trina Koomtrakool" userId="S::trinak@hiof.no::ff19e685-2bba-40ab-ac61-c79216ce13b7" providerId="AD" clId="Web-{47F09144-CA36-8128-8753-6EBD16FFA81E}" dt="2021-12-06T14:25:47.893" v="1615"/>
          <ac:spMkLst>
            <pc:docMk/>
            <pc:sldMk cId="3862396198" sldId="262"/>
            <ac:spMk id="3" creationId="{6629B793-561D-4FFB-81E1-F249492900EE}"/>
          </ac:spMkLst>
        </pc:spChg>
        <pc:spChg chg="del mod">
          <ac:chgData name="Trina Koomtrakool" userId="S::trinak@hiof.no::ff19e685-2bba-40ab-ac61-c79216ce13b7" providerId="AD" clId="Web-{47F09144-CA36-8128-8753-6EBD16FFA81E}" dt="2021-12-06T12:11:57.933" v="1"/>
          <ac:spMkLst>
            <pc:docMk/>
            <pc:sldMk cId="3862396198" sldId="262"/>
            <ac:spMk id="3" creationId="{B84452F9-FDE4-46DF-8757-A44E74372EE6}"/>
          </ac:spMkLst>
        </pc:spChg>
        <pc:spChg chg="add mod">
          <ac:chgData name="Trina Koomtrakool" userId="S::trinak@hiof.no::ff19e685-2bba-40ab-ac61-c79216ce13b7" providerId="AD" clId="Web-{47F09144-CA36-8128-8753-6EBD16FFA81E}" dt="2021-12-06T16:11:26.964" v="5605" actId="1076"/>
          <ac:spMkLst>
            <pc:docMk/>
            <pc:sldMk cId="3862396198" sldId="262"/>
            <ac:spMk id="5" creationId="{0E8C9CAF-122D-420E-81A7-F222E38FBDE5}"/>
          </ac:spMkLst>
        </pc:spChg>
        <pc:spChg chg="add del">
          <ac:chgData name="Trina Koomtrakool" userId="S::trinak@hiof.no::ff19e685-2bba-40ab-ac61-c79216ce13b7" providerId="AD" clId="Web-{47F09144-CA36-8128-8753-6EBD16FFA81E}" dt="2021-12-06T12:12:31.590" v="11"/>
          <ac:spMkLst>
            <pc:docMk/>
            <pc:sldMk cId="3862396198" sldId="262"/>
            <ac:spMk id="6" creationId="{5D5E0904-721C-4D68-9EB8-1C9752E329A7}"/>
          </ac:spMkLst>
        </pc:spChg>
        <pc:spChg chg="add del mod">
          <ac:chgData name="Trina Koomtrakool" userId="S::trinak@hiof.no::ff19e685-2bba-40ab-ac61-c79216ce13b7" providerId="AD" clId="Web-{47F09144-CA36-8128-8753-6EBD16FFA81E}" dt="2021-12-06T16:11:05.557" v="5600"/>
          <ac:spMkLst>
            <pc:docMk/>
            <pc:sldMk cId="3862396198" sldId="262"/>
            <ac:spMk id="7" creationId="{43B4590F-B088-4C61-BD6C-2E8734522BEC}"/>
          </ac:spMkLst>
        </pc:spChg>
        <pc:spChg chg="add del">
          <ac:chgData name="Trina Koomtrakool" userId="S::trinak@hiof.no::ff19e685-2bba-40ab-ac61-c79216ce13b7" providerId="AD" clId="Web-{47F09144-CA36-8128-8753-6EBD16FFA81E}" dt="2021-12-06T12:12:33.965" v="13"/>
          <ac:spMkLst>
            <pc:docMk/>
            <pc:sldMk cId="3862396198" sldId="262"/>
            <ac:spMk id="7" creationId="{97B03815-BA48-472C-A5A5-C0A19F206AE2}"/>
          </ac:spMkLst>
        </pc:spChg>
        <pc:spChg chg="add del mod">
          <ac:chgData name="Trina Koomtrakool" userId="S::trinak@hiof.no::ff19e685-2bba-40ab-ac61-c79216ce13b7" providerId="AD" clId="Web-{47F09144-CA36-8128-8753-6EBD16FFA81E}" dt="2021-12-06T13:56:44.560" v="1330"/>
          <ac:spMkLst>
            <pc:docMk/>
            <pc:sldMk cId="3862396198" sldId="262"/>
            <ac:spMk id="8" creationId="{67814C37-1BA9-4A5A-B352-057685B70EA6}"/>
          </ac:spMkLst>
        </pc:spChg>
        <pc:spChg chg="add del">
          <ac:chgData name="Trina Koomtrakool" userId="S::trinak@hiof.no::ff19e685-2bba-40ab-ac61-c79216ce13b7" providerId="AD" clId="Web-{47F09144-CA36-8128-8753-6EBD16FFA81E}" dt="2021-12-06T12:12:25.481" v="9"/>
          <ac:spMkLst>
            <pc:docMk/>
            <pc:sldMk cId="3862396198" sldId="262"/>
            <ac:spMk id="8" creationId="{C7C3C786-D0F9-4AD8-885D-19B7DB76CCE0}"/>
          </ac:spMkLst>
        </pc:spChg>
        <pc:spChg chg="add del">
          <ac:chgData name="Trina Koomtrakool" userId="S::trinak@hiof.no::ff19e685-2bba-40ab-ac61-c79216ce13b7" providerId="AD" clId="Web-{47F09144-CA36-8128-8753-6EBD16FFA81E}" dt="2021-12-06T12:12:21.887" v="7"/>
          <ac:spMkLst>
            <pc:docMk/>
            <pc:sldMk cId="3862396198" sldId="262"/>
            <ac:spMk id="9" creationId="{5D5E0904-721C-4D68-9EB8-1C9752E329A7}"/>
          </ac:spMkLst>
        </pc:spChg>
        <pc:spChg chg="add del mod">
          <ac:chgData name="Trina Koomtrakool" userId="S::trinak@hiof.no::ff19e685-2bba-40ab-ac61-c79216ce13b7" providerId="AD" clId="Web-{47F09144-CA36-8128-8753-6EBD16FFA81E}" dt="2021-12-06T13:56:44.576" v="1331"/>
          <ac:spMkLst>
            <pc:docMk/>
            <pc:sldMk cId="3862396198" sldId="262"/>
            <ac:spMk id="10" creationId="{05B6A918-43BB-4F3D-85B5-49A49D1ACEDC}"/>
          </ac:spMkLst>
        </pc:spChg>
        <pc:spChg chg="add del">
          <ac:chgData name="Trina Koomtrakool" userId="S::trinak@hiof.no::ff19e685-2bba-40ab-ac61-c79216ce13b7" providerId="AD" clId="Web-{47F09144-CA36-8128-8753-6EBD16FFA81E}" dt="2021-12-06T12:12:36.778" v="15"/>
          <ac:spMkLst>
            <pc:docMk/>
            <pc:sldMk cId="3862396198" sldId="262"/>
            <ac:spMk id="10" creationId="{5F7AC055-34AF-47A1-9404-EB2867E818FC}"/>
          </ac:spMkLst>
        </pc:spChg>
        <pc:spChg chg="add del">
          <ac:chgData name="Trina Koomtrakool" userId="S::trinak@hiof.no::ff19e685-2bba-40ab-ac61-c79216ce13b7" providerId="AD" clId="Web-{47F09144-CA36-8128-8753-6EBD16FFA81E}" dt="2021-12-06T12:12:21.887" v="7"/>
          <ac:spMkLst>
            <pc:docMk/>
            <pc:sldMk cId="3862396198" sldId="262"/>
            <ac:spMk id="11" creationId="{B298ECBA-3258-45DF-8FD4-7581736BCCBC}"/>
          </ac:spMkLst>
        </pc:spChg>
        <pc:spChg chg="add del mod ord">
          <ac:chgData name="Trina Koomtrakool" userId="S::trinak@hiof.no::ff19e685-2bba-40ab-ac61-c79216ce13b7" providerId="AD" clId="Web-{47F09144-CA36-8128-8753-6EBD16FFA81E}" dt="2021-12-06T16:10:51.135" v="5598"/>
          <ac:spMkLst>
            <pc:docMk/>
            <pc:sldMk cId="3862396198" sldId="262"/>
            <ac:spMk id="12" creationId="{4F80FAD9-08EF-4E80-A95F-E660A4612EA8}"/>
          </ac:spMkLst>
        </pc:spChg>
        <pc:spChg chg="add mod">
          <ac:chgData name="Trina Koomtrakool" userId="S::trinak@hiof.no::ff19e685-2bba-40ab-ac61-c79216ce13b7" providerId="AD" clId="Web-{47F09144-CA36-8128-8753-6EBD16FFA81E}" dt="2021-12-06T16:12:09.965" v="5617" actId="1076"/>
          <ac:spMkLst>
            <pc:docMk/>
            <pc:sldMk cId="3862396198" sldId="262"/>
            <ac:spMk id="13" creationId="{6543111B-67BB-4636-9D4B-4E47E523444B}"/>
          </ac:spMkLst>
        </pc:spChg>
        <pc:spChg chg="add del">
          <ac:chgData name="Trina Koomtrakool" userId="S::trinak@hiof.no::ff19e685-2bba-40ab-ac61-c79216ce13b7" providerId="AD" clId="Web-{47F09144-CA36-8128-8753-6EBD16FFA81E}" dt="2021-12-06T12:12:21.887" v="7"/>
          <ac:spMkLst>
            <pc:docMk/>
            <pc:sldMk cId="3862396198" sldId="262"/>
            <ac:spMk id="13" creationId="{B62BF453-BD82-4B90-9FE7-51703133806E}"/>
          </ac:spMkLst>
        </pc:spChg>
        <pc:spChg chg="add del">
          <ac:chgData name="Trina Koomtrakool" userId="S::trinak@hiof.no::ff19e685-2bba-40ab-ac61-c79216ce13b7" providerId="AD" clId="Web-{47F09144-CA36-8128-8753-6EBD16FFA81E}" dt="2021-12-06T12:13:12.841" v="22"/>
          <ac:spMkLst>
            <pc:docMk/>
            <pc:sldMk cId="3862396198" sldId="262"/>
            <ac:spMk id="14" creationId="{F1ACBE00-0221-433D-8EA5-D9D7B45F35BE}"/>
          </ac:spMkLst>
        </pc:spChg>
        <pc:spChg chg="add del">
          <ac:chgData name="Trina Koomtrakool" userId="S::trinak@hiof.no::ff19e685-2bba-40ab-ac61-c79216ce13b7" providerId="AD" clId="Web-{47F09144-CA36-8128-8753-6EBD16FFA81E}" dt="2021-12-06T12:12:21.887" v="7"/>
          <ac:spMkLst>
            <pc:docMk/>
            <pc:sldMk cId="3862396198" sldId="262"/>
            <ac:spMk id="15" creationId="{072366D3-9B5C-42E1-9906-77FF6BB55EAB}"/>
          </ac:spMkLst>
        </pc:spChg>
        <pc:spChg chg="add del">
          <ac:chgData name="Trina Koomtrakool" userId="S::trinak@hiof.no::ff19e685-2bba-40ab-ac61-c79216ce13b7" providerId="AD" clId="Web-{47F09144-CA36-8128-8753-6EBD16FFA81E}" dt="2021-12-06T12:13:15.154" v="24"/>
          <ac:spMkLst>
            <pc:docMk/>
            <pc:sldMk cId="3862396198" sldId="262"/>
            <ac:spMk id="16" creationId="{5D5E0904-721C-4D68-9EB8-1C9752E329A7}"/>
          </ac:spMkLst>
        </pc:spChg>
        <pc:spChg chg="add del">
          <ac:chgData name="Trina Koomtrakool" userId="S::trinak@hiof.no::ff19e685-2bba-40ab-ac61-c79216ce13b7" providerId="AD" clId="Web-{47F09144-CA36-8128-8753-6EBD16FFA81E}" dt="2021-12-06T12:12:21.887" v="7"/>
          <ac:spMkLst>
            <pc:docMk/>
            <pc:sldMk cId="3862396198" sldId="262"/>
            <ac:spMk id="17" creationId="{121F5E60-4E89-4B16-A245-12BD9935998D}"/>
          </ac:spMkLst>
        </pc:spChg>
        <pc:spChg chg="add del">
          <ac:chgData name="Trina Koomtrakool" userId="S::trinak@hiof.no::ff19e685-2bba-40ab-ac61-c79216ce13b7" providerId="AD" clId="Web-{47F09144-CA36-8128-8753-6EBD16FFA81E}" dt="2021-12-06T12:13:12.841" v="22"/>
          <ac:spMkLst>
            <pc:docMk/>
            <pc:sldMk cId="3862396198" sldId="262"/>
            <ac:spMk id="19" creationId="{06980910-96FA-4DA6-93F5-97873AF1B76D}"/>
          </ac:spMkLst>
        </pc:spChg>
        <pc:spChg chg="add mod">
          <ac:chgData name="Trina Koomtrakool" userId="S::trinak@hiof.no::ff19e685-2bba-40ab-ac61-c79216ce13b7" providerId="AD" clId="Web-{47F09144-CA36-8128-8753-6EBD16FFA81E}" dt="2021-12-06T16:11:26.980" v="5606" actId="1076"/>
          <ac:spMkLst>
            <pc:docMk/>
            <pc:sldMk cId="3862396198" sldId="262"/>
            <ac:spMk id="20" creationId="{1F942D78-C9DD-4DB7-B22A-F14FD891CF7D}"/>
          </ac:spMkLst>
        </pc:spChg>
        <pc:spChg chg="add del">
          <ac:chgData name="Trina Koomtrakool" userId="S::trinak@hiof.no::ff19e685-2bba-40ab-ac61-c79216ce13b7" providerId="AD" clId="Web-{47F09144-CA36-8128-8753-6EBD16FFA81E}" dt="2021-12-06T12:13:12.841" v="22"/>
          <ac:spMkLst>
            <pc:docMk/>
            <pc:sldMk cId="3862396198" sldId="262"/>
            <ac:spMk id="21" creationId="{9F1CB7E2-0098-4A7C-B377-037DCA4C80AD}"/>
          </ac:spMkLst>
        </pc:spChg>
        <pc:picChg chg="add del mod">
          <ac:chgData name="Trina Koomtrakool" userId="S::trinak@hiof.no::ff19e685-2bba-40ab-ac61-c79216ce13b7" providerId="AD" clId="Web-{47F09144-CA36-8128-8753-6EBD16FFA81E}" dt="2021-12-06T13:56:04.885" v="1316"/>
          <ac:picMkLst>
            <pc:docMk/>
            <pc:sldMk cId="3862396198" sldId="262"/>
            <ac:picMk id="3" creationId="{C8D03506-2080-4620-9B18-3A56DCDA4213}"/>
          </ac:picMkLst>
        </pc:picChg>
        <pc:picChg chg="add mod ord">
          <ac:chgData name="Trina Koomtrakool" userId="S::trinak@hiof.no::ff19e685-2bba-40ab-ac61-c79216ce13b7" providerId="AD" clId="Web-{47F09144-CA36-8128-8753-6EBD16FFA81E}" dt="2021-12-06T16:12:02.762" v="5615" actId="1076"/>
          <ac:picMkLst>
            <pc:docMk/>
            <pc:sldMk cId="3862396198" sldId="262"/>
            <ac:picMk id="4" creationId="{CDA6157E-18F3-4CD3-B1AD-50512CDE27C3}"/>
          </ac:picMkLst>
        </pc:picChg>
        <pc:picChg chg="add del mod">
          <ac:chgData name="Trina Koomtrakool" userId="S::trinak@hiof.no::ff19e685-2bba-40ab-ac61-c79216ce13b7" providerId="AD" clId="Web-{47F09144-CA36-8128-8753-6EBD16FFA81E}" dt="2021-12-06T13:56:04.885" v="1315"/>
          <ac:picMkLst>
            <pc:docMk/>
            <pc:sldMk cId="3862396198" sldId="262"/>
            <ac:picMk id="6" creationId="{7009A698-1DB2-459F-AF42-66D223C665F5}"/>
          </ac:picMkLst>
        </pc:picChg>
        <pc:picChg chg="add del mod">
          <ac:chgData name="Trina Koomtrakool" userId="S::trinak@hiof.no::ff19e685-2bba-40ab-ac61-c79216ce13b7" providerId="AD" clId="Web-{47F09144-CA36-8128-8753-6EBD16FFA81E}" dt="2021-12-06T13:56:04.885" v="1314"/>
          <ac:picMkLst>
            <pc:docMk/>
            <pc:sldMk cId="3862396198" sldId="262"/>
            <ac:picMk id="7" creationId="{E775F085-A7EA-4BFC-A38F-A357AFE0E680}"/>
          </ac:picMkLst>
        </pc:picChg>
        <pc:picChg chg="add mod">
          <ac:chgData name="Trina Koomtrakool" userId="S::trinak@hiof.no::ff19e685-2bba-40ab-ac61-c79216ce13b7" providerId="AD" clId="Web-{47F09144-CA36-8128-8753-6EBD16FFA81E}" dt="2021-12-06T16:12:26.856" v="5621" actId="14100"/>
          <ac:picMkLst>
            <pc:docMk/>
            <pc:sldMk cId="3862396198" sldId="262"/>
            <ac:picMk id="8" creationId="{68012AF7-DAD2-41F4-BE00-AF7977917E56}"/>
          </ac:picMkLst>
        </pc:picChg>
        <pc:picChg chg="add del mod">
          <ac:chgData name="Trina Koomtrakool" userId="S::trinak@hiof.no::ff19e685-2bba-40ab-ac61-c79216ce13b7" providerId="AD" clId="Web-{47F09144-CA36-8128-8753-6EBD16FFA81E}" dt="2021-12-06T13:55:49.384" v="1311"/>
          <ac:picMkLst>
            <pc:docMk/>
            <pc:sldMk cId="3862396198" sldId="262"/>
            <ac:picMk id="9" creationId="{DF64B321-C93D-4AC8-AAFB-4889DA74D22B}"/>
          </ac:picMkLst>
        </pc:picChg>
        <pc:picChg chg="add mod">
          <ac:chgData name="Trina Koomtrakool" userId="S::trinak@hiof.no::ff19e685-2bba-40ab-ac61-c79216ce13b7" providerId="AD" clId="Web-{47F09144-CA36-8128-8753-6EBD16FFA81E}" dt="2021-12-06T16:12:15.856" v="5618" actId="1076"/>
          <ac:picMkLst>
            <pc:docMk/>
            <pc:sldMk cId="3862396198" sldId="262"/>
            <ac:picMk id="11" creationId="{FDDA3665-8988-495D-B132-D318A59CFDB9}"/>
          </ac:picMkLst>
        </pc:picChg>
      </pc:sldChg>
      <pc:sldChg chg="addSp delSp modSp new mod modClrScheme chgLayout">
        <pc:chgData name="Trina Koomtrakool" userId="S::trinak@hiof.no::ff19e685-2bba-40ab-ac61-c79216ce13b7" providerId="AD" clId="Web-{47F09144-CA36-8128-8753-6EBD16FFA81E}" dt="2021-12-06T16:17:22.628" v="5687" actId="1076"/>
        <pc:sldMkLst>
          <pc:docMk/>
          <pc:sldMk cId="3460704641" sldId="263"/>
        </pc:sldMkLst>
        <pc:spChg chg="add mod">
          <ac:chgData name="Trina Koomtrakool" userId="S::trinak@hiof.no::ff19e685-2bba-40ab-ac61-c79216ce13b7" providerId="AD" clId="Web-{47F09144-CA36-8128-8753-6EBD16FFA81E}" dt="2021-12-06T16:17:14.534" v="5684" actId="1076"/>
          <ac:spMkLst>
            <pc:docMk/>
            <pc:sldMk cId="3460704641" sldId="263"/>
            <ac:spMk id="2" creationId="{1B69239E-FD8E-4906-964F-C041EC8CC969}"/>
          </ac:spMkLst>
        </pc:spChg>
        <pc:spChg chg="del">
          <ac:chgData name="Trina Koomtrakool" userId="S::trinak@hiof.no::ff19e685-2bba-40ab-ac61-c79216ce13b7" providerId="AD" clId="Web-{47F09144-CA36-8128-8753-6EBD16FFA81E}" dt="2021-12-06T12:20:55.758" v="163"/>
          <ac:spMkLst>
            <pc:docMk/>
            <pc:sldMk cId="3460704641" sldId="263"/>
            <ac:spMk id="2" creationId="{5AE67820-856A-46C3-8DA6-8B8A6176F86B}"/>
          </ac:spMkLst>
        </pc:spChg>
        <pc:spChg chg="add del mod">
          <ac:chgData name="Trina Koomtrakool" userId="S::trinak@hiof.no::ff19e685-2bba-40ab-ac61-c79216ce13b7" providerId="AD" clId="Web-{47F09144-CA36-8128-8753-6EBD16FFA81E}" dt="2021-12-06T16:17:15.956" v="5685"/>
          <ac:spMkLst>
            <pc:docMk/>
            <pc:sldMk cId="3460704641" sldId="263"/>
            <ac:spMk id="3" creationId="{8BA98674-A371-4D56-BA6E-CEFD7EA5D65A}"/>
          </ac:spMkLst>
        </pc:spChg>
        <pc:spChg chg="del">
          <ac:chgData name="Trina Koomtrakool" userId="S::trinak@hiof.no::ff19e685-2bba-40ab-ac61-c79216ce13b7" providerId="AD" clId="Web-{47F09144-CA36-8128-8753-6EBD16FFA81E}" dt="2021-12-06T12:18:56.552" v="157"/>
          <ac:spMkLst>
            <pc:docMk/>
            <pc:sldMk cId="3460704641" sldId="263"/>
            <ac:spMk id="3" creationId="{9DD79B35-1B85-4FAF-8DFD-7A30156448C8}"/>
          </ac:spMkLst>
        </pc:spChg>
        <pc:spChg chg="add del mod">
          <ac:chgData name="Trina Koomtrakool" userId="S::trinak@hiof.no::ff19e685-2bba-40ab-ac61-c79216ce13b7" providerId="AD" clId="Web-{47F09144-CA36-8128-8753-6EBD16FFA81E}" dt="2021-12-06T15:13:58.048" v="3481"/>
          <ac:spMkLst>
            <pc:docMk/>
            <pc:sldMk cId="3460704641" sldId="263"/>
            <ac:spMk id="4" creationId="{84A495B6-2D82-4B1A-8996-AB25A48AC2A5}"/>
          </ac:spMkLst>
        </pc:spChg>
        <pc:spChg chg="add del mod">
          <ac:chgData name="Trina Koomtrakool" userId="S::trinak@hiof.no::ff19e685-2bba-40ab-ac61-c79216ce13b7" providerId="AD" clId="Web-{47F09144-CA36-8128-8753-6EBD16FFA81E}" dt="2021-12-06T16:16:44.471" v="5681"/>
          <ac:spMkLst>
            <pc:docMk/>
            <pc:sldMk cId="3460704641" sldId="263"/>
            <ac:spMk id="5" creationId="{6961C250-E08F-49C8-9C5C-5205BC6B7F99}"/>
          </ac:spMkLst>
        </pc:spChg>
        <pc:spChg chg="add del mod">
          <ac:chgData name="Trina Koomtrakool" userId="S::trinak@hiof.no::ff19e685-2bba-40ab-ac61-c79216ce13b7" providerId="AD" clId="Web-{47F09144-CA36-8128-8753-6EBD16FFA81E}" dt="2021-12-06T15:12:07.420" v="3402"/>
          <ac:spMkLst>
            <pc:docMk/>
            <pc:sldMk cId="3460704641" sldId="263"/>
            <ac:spMk id="7" creationId="{7A9D0B13-7088-4B40-9BDC-FFFC84293481}"/>
          </ac:spMkLst>
        </pc:spChg>
        <pc:spChg chg="add del mod">
          <ac:chgData name="Trina Koomtrakool" userId="S::trinak@hiof.no::ff19e685-2bba-40ab-ac61-c79216ce13b7" providerId="AD" clId="Web-{47F09144-CA36-8128-8753-6EBD16FFA81E}" dt="2021-12-06T13:32:05.759" v="890"/>
          <ac:spMkLst>
            <pc:docMk/>
            <pc:sldMk cId="3460704641" sldId="263"/>
            <ac:spMk id="8" creationId="{52ECD419-CCBA-40D4-BC59-ACCE9CAEBEE0}"/>
          </ac:spMkLst>
        </pc:spChg>
        <pc:spChg chg="add del mod">
          <ac:chgData name="Trina Koomtrakool" userId="S::trinak@hiof.no::ff19e685-2bba-40ab-ac61-c79216ce13b7" providerId="AD" clId="Web-{47F09144-CA36-8128-8753-6EBD16FFA81E}" dt="2021-12-06T13:35:07.240" v="921"/>
          <ac:spMkLst>
            <pc:docMk/>
            <pc:sldMk cId="3460704641" sldId="263"/>
            <ac:spMk id="9" creationId="{F6F1A8EC-C6AD-4FF3-B4E8-D187D4B26D8B}"/>
          </ac:spMkLst>
        </pc:spChg>
        <pc:spChg chg="add del mod">
          <ac:chgData name="Trina Koomtrakool" userId="S::trinak@hiof.no::ff19e685-2bba-40ab-ac61-c79216ce13b7" providerId="AD" clId="Web-{47F09144-CA36-8128-8753-6EBD16FFA81E}" dt="2021-12-06T13:35:12.225" v="923"/>
          <ac:spMkLst>
            <pc:docMk/>
            <pc:sldMk cId="3460704641" sldId="263"/>
            <ac:spMk id="12" creationId="{FAC6963B-53E7-487F-BB12-08F525BA076B}"/>
          </ac:spMkLst>
        </pc:spChg>
        <pc:picChg chg="add del mod ord">
          <ac:chgData name="Trina Koomtrakool" userId="S::trinak@hiof.no::ff19e685-2bba-40ab-ac61-c79216ce13b7" providerId="AD" clId="Web-{47F09144-CA36-8128-8753-6EBD16FFA81E}" dt="2021-12-06T13:27:57.664" v="844"/>
          <ac:picMkLst>
            <pc:docMk/>
            <pc:sldMk cId="3460704641" sldId="263"/>
            <ac:picMk id="4" creationId="{B72D0160-CD08-4049-9DAB-1E1A3900DCCB}"/>
          </ac:picMkLst>
        </pc:picChg>
        <pc:picChg chg="add del mod">
          <ac:chgData name="Trina Koomtrakool" userId="S::trinak@hiof.no::ff19e685-2bba-40ab-ac61-c79216ce13b7" providerId="AD" clId="Web-{47F09144-CA36-8128-8753-6EBD16FFA81E}" dt="2021-12-06T13:29:19.826" v="870"/>
          <ac:picMkLst>
            <pc:docMk/>
            <pc:sldMk cId="3460704641" sldId="263"/>
            <ac:picMk id="5" creationId="{E3283872-BA73-4525-B3C2-A225005AF7E1}"/>
          </ac:picMkLst>
        </pc:picChg>
        <pc:picChg chg="add del mod">
          <ac:chgData name="Trina Koomtrakool" userId="S::trinak@hiof.no::ff19e685-2bba-40ab-ac61-c79216ce13b7" providerId="AD" clId="Web-{47F09144-CA36-8128-8753-6EBD16FFA81E}" dt="2021-12-06T13:27:57.618" v="843"/>
          <ac:picMkLst>
            <pc:docMk/>
            <pc:sldMk cId="3460704641" sldId="263"/>
            <ac:picMk id="6" creationId="{2F09C35C-6B9E-4CF1-A4E4-A132F4307F32}"/>
          </ac:picMkLst>
        </pc:picChg>
        <pc:picChg chg="add del mod ord">
          <ac:chgData name="Trina Koomtrakool" userId="S::trinak@hiof.no::ff19e685-2bba-40ab-ac61-c79216ce13b7" providerId="AD" clId="Web-{47F09144-CA36-8128-8753-6EBD16FFA81E}" dt="2021-12-06T13:35:09.818" v="922"/>
          <ac:picMkLst>
            <pc:docMk/>
            <pc:sldMk cId="3460704641" sldId="263"/>
            <ac:picMk id="10" creationId="{BEEB2931-377B-40E6-9473-EBA232F0316A}"/>
          </ac:picMkLst>
        </pc:picChg>
        <pc:picChg chg="add mod ord">
          <ac:chgData name="Trina Koomtrakool" userId="S::trinak@hiof.no::ff19e685-2bba-40ab-ac61-c79216ce13b7" providerId="AD" clId="Web-{47F09144-CA36-8128-8753-6EBD16FFA81E}" dt="2021-12-06T16:17:22.628" v="5687" actId="1076"/>
          <ac:picMkLst>
            <pc:docMk/>
            <pc:sldMk cId="3460704641" sldId="263"/>
            <ac:picMk id="13" creationId="{0B915BCF-2ADF-46EC-B2FD-35181646F950}"/>
          </ac:picMkLst>
        </pc:picChg>
      </pc:sldChg>
      <pc:sldChg chg="addSp delSp modSp new mod setBg">
        <pc:chgData name="Trina Koomtrakool" userId="S::trinak@hiof.no::ff19e685-2bba-40ab-ac61-c79216ce13b7" providerId="AD" clId="Web-{47F09144-CA36-8128-8753-6EBD16FFA81E}" dt="2021-12-06T14:02:58.647" v="1478" actId="20577"/>
        <pc:sldMkLst>
          <pc:docMk/>
          <pc:sldMk cId="802018851" sldId="264"/>
        </pc:sldMkLst>
        <pc:spChg chg="add del mod">
          <ac:chgData name="Trina Koomtrakool" userId="S::trinak@hiof.no::ff19e685-2bba-40ab-ac61-c79216ce13b7" providerId="AD" clId="Web-{47F09144-CA36-8128-8753-6EBD16FFA81E}" dt="2021-12-06T14:02:58.647" v="1478" actId="20577"/>
          <ac:spMkLst>
            <pc:docMk/>
            <pc:sldMk cId="802018851" sldId="264"/>
            <ac:spMk id="2" creationId="{A76BE746-B883-4D51-9050-399C9E2C6BBA}"/>
          </ac:spMkLst>
        </pc:spChg>
        <pc:spChg chg="del">
          <ac:chgData name="Trina Koomtrakool" userId="S::trinak@hiof.no::ff19e685-2bba-40ab-ac61-c79216ce13b7" providerId="AD" clId="Web-{47F09144-CA36-8128-8753-6EBD16FFA81E}" dt="2021-12-06T12:54:53.955" v="189"/>
          <ac:spMkLst>
            <pc:docMk/>
            <pc:sldMk cId="802018851" sldId="264"/>
            <ac:spMk id="3" creationId="{80D47DA2-FFD9-4713-B31E-E41B2CC7F6CE}"/>
          </ac:spMkLst>
        </pc:spChg>
        <pc:spChg chg="add del mod">
          <ac:chgData name="Trina Koomtrakool" userId="S::trinak@hiof.no::ff19e685-2bba-40ab-ac61-c79216ce13b7" providerId="AD" clId="Web-{47F09144-CA36-8128-8753-6EBD16FFA81E}" dt="2021-12-06T12:55:24.972" v="191"/>
          <ac:spMkLst>
            <pc:docMk/>
            <pc:sldMk cId="802018851" sldId="264"/>
            <ac:spMk id="12" creationId="{30007BC5-3D98-4CDC-B3B6-3A277CC6BCEC}"/>
          </ac:spMkLst>
        </pc:spChg>
        <pc:spChg chg="add del mod">
          <ac:chgData name="Trina Koomtrakool" userId="S::trinak@hiof.no::ff19e685-2bba-40ab-ac61-c79216ce13b7" providerId="AD" clId="Web-{47F09144-CA36-8128-8753-6EBD16FFA81E}" dt="2021-12-06T12:57:00.698" v="193"/>
          <ac:spMkLst>
            <pc:docMk/>
            <pc:sldMk cId="802018851" sldId="264"/>
            <ac:spMk id="15" creationId="{59B6CDB7-C774-4924-A21A-68594A538CD1}"/>
          </ac:spMkLst>
        </pc:spChg>
        <pc:spChg chg="add del mod">
          <ac:chgData name="Trina Koomtrakool" userId="S::trinak@hiof.no::ff19e685-2bba-40ab-ac61-c79216ce13b7" providerId="AD" clId="Web-{47F09144-CA36-8128-8753-6EBD16FFA81E}" dt="2021-12-06T13:56:14.933" v="1319"/>
          <ac:spMkLst>
            <pc:docMk/>
            <pc:sldMk cId="802018851" sldId="264"/>
            <ac:spMk id="17" creationId="{A7C7A2F5-0B78-4727-9EF8-811263EC9B22}"/>
          </ac:spMkLst>
        </pc:spChg>
        <pc:spChg chg="add">
          <ac:chgData name="Trina Koomtrakool" userId="S::trinak@hiof.no::ff19e685-2bba-40ab-ac61-c79216ce13b7" providerId="AD" clId="Web-{47F09144-CA36-8128-8753-6EBD16FFA81E}" dt="2021-12-06T12:57:17.152" v="199"/>
          <ac:spMkLst>
            <pc:docMk/>
            <pc:sldMk cId="802018851" sldId="264"/>
            <ac:spMk id="20" creationId="{679222E8-CA4F-4E0B-AE3C-73F618BB6904}"/>
          </ac:spMkLst>
        </pc:spChg>
        <pc:spChg chg="add del">
          <ac:chgData name="Trina Koomtrakool" userId="S::trinak@hiof.no::ff19e685-2bba-40ab-ac61-c79216ce13b7" providerId="AD" clId="Web-{47F09144-CA36-8128-8753-6EBD16FFA81E}" dt="2021-12-06T12:57:17.136" v="198"/>
          <ac:spMkLst>
            <pc:docMk/>
            <pc:sldMk cId="802018851" sldId="264"/>
            <ac:spMk id="21" creationId="{0E99ED6D-365F-4CAE-942F-ECA78F74BD7F}"/>
          </ac:spMkLst>
        </pc:spChg>
        <pc:spChg chg="add del">
          <ac:chgData name="Trina Koomtrakool" userId="S::trinak@hiof.no::ff19e685-2bba-40ab-ac61-c79216ce13b7" providerId="AD" clId="Web-{47F09144-CA36-8128-8753-6EBD16FFA81E}" dt="2021-12-06T12:57:17.136" v="198"/>
          <ac:spMkLst>
            <pc:docMk/>
            <pc:sldMk cId="802018851" sldId="264"/>
            <ac:spMk id="23" creationId="{C42F24F1-C1EF-471F-A19B-A340CE541DEF}"/>
          </ac:spMkLst>
        </pc:spChg>
        <pc:spChg chg="add del">
          <ac:chgData name="Trina Koomtrakool" userId="S::trinak@hiof.no::ff19e685-2bba-40ab-ac61-c79216ce13b7" providerId="AD" clId="Web-{47F09144-CA36-8128-8753-6EBD16FFA81E}" dt="2021-12-06T12:57:17.136" v="198"/>
          <ac:spMkLst>
            <pc:docMk/>
            <pc:sldMk cId="802018851" sldId="264"/>
            <ac:spMk id="25" creationId="{E56C425C-3C64-47BA-B583-94D39B9B7F78}"/>
          </ac:spMkLst>
        </pc:spChg>
        <pc:graphicFrameChg chg="add del mod ord modGraphic">
          <ac:chgData name="Trina Koomtrakool" userId="S::trinak@hiof.no::ff19e685-2bba-40ab-ac61-c79216ce13b7" providerId="AD" clId="Web-{47F09144-CA36-8128-8753-6EBD16FFA81E}" dt="2021-12-06T12:55:00.690" v="190"/>
          <ac:graphicFrameMkLst>
            <pc:docMk/>
            <pc:sldMk cId="802018851" sldId="264"/>
            <ac:graphicFrameMk id="4" creationId="{CA8EF4FE-AD1D-4260-8AC9-9882AE751F6E}"/>
          </ac:graphicFrameMkLst>
        </pc:graphicFrameChg>
        <pc:picChg chg="add del mod ord">
          <ac:chgData name="Trina Koomtrakool" userId="S::trinak@hiof.no::ff19e685-2bba-40ab-ac61-c79216ce13b7" providerId="AD" clId="Web-{47F09144-CA36-8128-8753-6EBD16FFA81E}" dt="2021-12-06T12:55:36.426" v="192"/>
          <ac:picMkLst>
            <pc:docMk/>
            <pc:sldMk cId="802018851" sldId="264"/>
            <ac:picMk id="13" creationId="{CD919111-061B-492B-A938-7A707CAD5D73}"/>
          </ac:picMkLst>
        </pc:picChg>
        <pc:picChg chg="add del mod ord">
          <ac:chgData name="Trina Koomtrakool" userId="S::trinak@hiof.no::ff19e685-2bba-40ab-ac61-c79216ce13b7" providerId="AD" clId="Web-{47F09144-CA36-8128-8753-6EBD16FFA81E}" dt="2021-12-06T13:35:03.505" v="920"/>
          <ac:picMkLst>
            <pc:docMk/>
            <pc:sldMk cId="802018851" sldId="264"/>
            <ac:picMk id="16" creationId="{7EF810BD-AAEA-4857-A418-4C8689B673A1}"/>
          </ac:picMkLst>
        </pc:picChg>
      </pc:sldChg>
      <pc:sldChg chg="addSp delSp modSp new mod ord setBg">
        <pc:chgData name="Trina Koomtrakool" userId="S::trinak@hiof.no::ff19e685-2bba-40ab-ac61-c79216ce13b7" providerId="AD" clId="Web-{47F09144-CA36-8128-8753-6EBD16FFA81E}" dt="2021-12-06T16:16:28.595" v="5680" actId="1076"/>
        <pc:sldMkLst>
          <pc:docMk/>
          <pc:sldMk cId="3903282771" sldId="267"/>
        </pc:sldMkLst>
        <pc:spChg chg="mod">
          <ac:chgData name="Trina Koomtrakool" userId="S::trinak@hiof.no::ff19e685-2bba-40ab-ac61-c79216ce13b7" providerId="AD" clId="Web-{47F09144-CA36-8128-8753-6EBD16FFA81E}" dt="2021-12-06T16:16:28.595" v="5680" actId="1076"/>
          <ac:spMkLst>
            <pc:docMk/>
            <pc:sldMk cId="3903282771" sldId="267"/>
            <ac:spMk id="2" creationId="{2E4F436B-D43E-4B87-AC89-4691385EAF8B}"/>
          </ac:spMkLst>
        </pc:spChg>
        <pc:spChg chg="del">
          <ac:chgData name="Trina Koomtrakool" userId="S::trinak@hiof.no::ff19e685-2bba-40ab-ac61-c79216ce13b7" providerId="AD" clId="Web-{47F09144-CA36-8128-8753-6EBD16FFA81E}" dt="2021-12-06T13:10:07.265" v="541"/>
          <ac:spMkLst>
            <pc:docMk/>
            <pc:sldMk cId="3903282771" sldId="267"/>
            <ac:spMk id="3" creationId="{A23BEA8D-3F17-4555-B27F-4FA0EE2B97B2}"/>
          </ac:spMkLst>
        </pc:spChg>
        <pc:spChg chg="add del mod">
          <ac:chgData name="Trina Koomtrakool" userId="S::trinak@hiof.no::ff19e685-2bba-40ab-ac61-c79216ce13b7" providerId="AD" clId="Web-{47F09144-CA36-8128-8753-6EBD16FFA81E}" dt="2021-12-06T16:16:11.751" v="5677"/>
          <ac:spMkLst>
            <pc:docMk/>
            <pc:sldMk cId="3903282771" sldId="267"/>
            <ac:spMk id="3" creationId="{FBD6C137-504D-4481-B47E-1D3601AA28EA}"/>
          </ac:spMkLst>
        </pc:spChg>
        <pc:spChg chg="add del mod">
          <ac:chgData name="Trina Koomtrakool" userId="S::trinak@hiof.no::ff19e685-2bba-40ab-ac61-c79216ce13b7" providerId="AD" clId="Web-{47F09144-CA36-8128-8753-6EBD16FFA81E}" dt="2021-12-06T14:59:17.138" v="2824"/>
          <ac:spMkLst>
            <pc:docMk/>
            <pc:sldMk cId="3903282771" sldId="267"/>
            <ac:spMk id="5" creationId="{23B00E59-F41D-417F-93F9-6312EEFCA435}"/>
          </ac:spMkLst>
        </pc:spChg>
        <pc:spChg chg="add del mod">
          <ac:chgData name="Trina Koomtrakool" userId="S::trinak@hiof.no::ff19e685-2bba-40ab-ac61-c79216ce13b7" providerId="AD" clId="Web-{47F09144-CA36-8128-8753-6EBD16FFA81E}" dt="2021-12-06T16:14:25.265" v="5653"/>
          <ac:spMkLst>
            <pc:docMk/>
            <pc:sldMk cId="3903282771" sldId="267"/>
            <ac:spMk id="8" creationId="{9DA33FC1-7456-49A0-A569-E87D62CC4FF9}"/>
          </ac:spMkLst>
        </pc:spChg>
        <pc:picChg chg="add del mod ord">
          <ac:chgData name="Trina Koomtrakool" userId="S::trinak@hiof.no::ff19e685-2bba-40ab-ac61-c79216ce13b7" providerId="AD" clId="Web-{47F09144-CA36-8128-8753-6EBD16FFA81E}" dt="2021-12-06T16:14:35.577" v="5656"/>
          <ac:picMkLst>
            <pc:docMk/>
            <pc:sldMk cId="3903282771" sldId="267"/>
            <ac:picMk id="4" creationId="{13480A50-FB91-4D0C-AF3A-6226FC3C0959}"/>
          </ac:picMkLst>
        </pc:picChg>
        <pc:picChg chg="add mod">
          <ac:chgData name="Trina Koomtrakool" userId="S::trinak@hiof.no::ff19e685-2bba-40ab-ac61-c79216ce13b7" providerId="AD" clId="Web-{47F09144-CA36-8128-8753-6EBD16FFA81E}" dt="2021-12-06T16:16:05.501" v="5674" actId="1076"/>
          <ac:picMkLst>
            <pc:docMk/>
            <pc:sldMk cId="3903282771" sldId="267"/>
            <ac:picMk id="6" creationId="{AFFDA1A5-33C6-4A65-B27B-C3DA582184D6}"/>
          </ac:picMkLst>
        </pc:picChg>
        <pc:picChg chg="add mod">
          <ac:chgData name="Trina Koomtrakool" userId="S::trinak@hiof.no::ff19e685-2bba-40ab-ac61-c79216ce13b7" providerId="AD" clId="Web-{47F09144-CA36-8128-8753-6EBD16FFA81E}" dt="2021-12-06T16:16:05.517" v="5675" actId="1076"/>
          <ac:picMkLst>
            <pc:docMk/>
            <pc:sldMk cId="3903282771" sldId="267"/>
            <ac:picMk id="7" creationId="{CD09CFCF-470B-4279-9023-59D91F1F770C}"/>
          </ac:picMkLst>
        </pc:picChg>
        <pc:picChg chg="add mod">
          <ac:chgData name="Trina Koomtrakool" userId="S::trinak@hiof.no::ff19e685-2bba-40ab-ac61-c79216ce13b7" providerId="AD" clId="Web-{47F09144-CA36-8128-8753-6EBD16FFA81E}" dt="2021-12-06T16:16:05.485" v="5673" actId="1076"/>
          <ac:picMkLst>
            <pc:docMk/>
            <pc:sldMk cId="3903282771" sldId="267"/>
            <ac:picMk id="9" creationId="{6C6FBFD4-B943-4232-8941-0646EA5E4AA4}"/>
          </ac:picMkLst>
        </pc:picChg>
      </pc:sldChg>
      <pc:sldChg chg="addSp delSp modSp new mod ord setBg">
        <pc:chgData name="Trina Koomtrakool" userId="S::trinak@hiof.no::ff19e685-2bba-40ab-ac61-c79216ce13b7" providerId="AD" clId="Web-{47F09144-CA36-8128-8753-6EBD16FFA81E}" dt="2021-12-06T16:19:23.474" v="5715" actId="14100"/>
        <pc:sldMkLst>
          <pc:docMk/>
          <pc:sldMk cId="3982209997" sldId="274"/>
        </pc:sldMkLst>
        <pc:spChg chg="mod">
          <ac:chgData name="Trina Koomtrakool" userId="S::trinak@hiof.no::ff19e685-2bba-40ab-ac61-c79216ce13b7" providerId="AD" clId="Web-{47F09144-CA36-8128-8753-6EBD16FFA81E}" dt="2021-12-06T16:19:05.067" v="5709" actId="1076"/>
          <ac:spMkLst>
            <pc:docMk/>
            <pc:sldMk cId="3982209997" sldId="274"/>
            <ac:spMk id="2" creationId="{ED38634F-A685-47AF-AE67-35A2A256E81E}"/>
          </ac:spMkLst>
        </pc:spChg>
        <pc:spChg chg="del">
          <ac:chgData name="Trina Koomtrakool" userId="S::trinak@hiof.no::ff19e685-2bba-40ab-ac61-c79216ce13b7" providerId="AD" clId="Web-{47F09144-CA36-8128-8753-6EBD16FFA81E}" dt="2021-12-06T13:24:57.403" v="829"/>
          <ac:spMkLst>
            <pc:docMk/>
            <pc:sldMk cId="3982209997" sldId="274"/>
            <ac:spMk id="3" creationId="{A3F2A7B3-CEF0-456C-B1BA-37FF9D242CE3}"/>
          </ac:spMkLst>
        </pc:spChg>
        <pc:spChg chg="add del mod">
          <ac:chgData name="Trina Koomtrakool" userId="S::trinak@hiof.no::ff19e685-2bba-40ab-ac61-c79216ce13b7" providerId="AD" clId="Web-{47F09144-CA36-8128-8753-6EBD16FFA81E}" dt="2021-12-06T16:18:48.864" v="5705"/>
          <ac:spMkLst>
            <pc:docMk/>
            <pc:sldMk cId="3982209997" sldId="274"/>
            <ac:spMk id="6" creationId="{81F47005-A3E0-40F9-96FE-69BD2B7B6D5E}"/>
          </ac:spMkLst>
        </pc:spChg>
        <pc:spChg chg="add del mod">
          <ac:chgData name="Trina Koomtrakool" userId="S::trinak@hiof.no::ff19e685-2bba-40ab-ac61-c79216ce13b7" providerId="AD" clId="Web-{47F09144-CA36-8128-8753-6EBD16FFA81E}" dt="2021-12-06T16:18:43.786" v="5703"/>
          <ac:spMkLst>
            <pc:docMk/>
            <pc:sldMk cId="3982209997" sldId="274"/>
            <ac:spMk id="7" creationId="{0AAE060A-9DFD-4F9A-9CDA-8374CC29EA1E}"/>
          </ac:spMkLst>
        </pc:spChg>
        <pc:spChg chg="add del">
          <ac:chgData name="Trina Koomtrakool" userId="S::trinak@hiof.no::ff19e685-2bba-40ab-ac61-c79216ce13b7" providerId="AD" clId="Web-{47F09144-CA36-8128-8753-6EBD16FFA81E}" dt="2021-12-06T15:17:14.770" v="3519"/>
          <ac:spMkLst>
            <pc:docMk/>
            <pc:sldMk cId="3982209997" sldId="274"/>
            <ac:spMk id="8" creationId="{4A5E34FA-6EA3-4AE6-AE48-84F15F7E1110}"/>
          </ac:spMkLst>
        </pc:spChg>
        <pc:picChg chg="add mod ord">
          <ac:chgData name="Trina Koomtrakool" userId="S::trinak@hiof.no::ff19e685-2bba-40ab-ac61-c79216ce13b7" providerId="AD" clId="Web-{47F09144-CA36-8128-8753-6EBD16FFA81E}" dt="2021-12-06T16:19:23.474" v="5715" actId="14100"/>
          <ac:picMkLst>
            <pc:docMk/>
            <pc:sldMk cId="3982209997" sldId="274"/>
            <ac:picMk id="3" creationId="{776FE500-7EB9-40C8-87AF-7026FB294FA2}"/>
          </ac:picMkLst>
        </pc:picChg>
        <pc:picChg chg="add del mod ord">
          <ac:chgData name="Trina Koomtrakool" userId="S::trinak@hiof.no::ff19e685-2bba-40ab-ac61-c79216ce13b7" providerId="AD" clId="Web-{47F09144-CA36-8128-8753-6EBD16FFA81E}" dt="2021-12-06T15:17:20.614" v="3521"/>
          <ac:picMkLst>
            <pc:docMk/>
            <pc:sldMk cId="3982209997" sldId="274"/>
            <ac:picMk id="4" creationId="{2E816EDE-A92A-4B63-A566-88BD03A49D99}"/>
          </ac:picMkLst>
        </pc:picChg>
      </pc:sldChg>
      <pc:sldChg chg="addSp delSp modSp new">
        <pc:chgData name="Trina Koomtrakool" userId="S::trinak@hiof.no::ff19e685-2bba-40ab-ac61-c79216ce13b7" providerId="AD" clId="Web-{47F09144-CA36-8128-8753-6EBD16FFA81E}" dt="2021-12-06T16:14:06.124" v="5652" actId="1076"/>
        <pc:sldMkLst>
          <pc:docMk/>
          <pc:sldMk cId="1125581465" sldId="280"/>
        </pc:sldMkLst>
        <pc:spChg chg="del mod">
          <ac:chgData name="Trina Koomtrakool" userId="S::trinak@hiof.no::ff19e685-2bba-40ab-ac61-c79216ce13b7" providerId="AD" clId="Web-{47F09144-CA36-8128-8753-6EBD16FFA81E}" dt="2021-12-06T14:29:53.211" v="1726"/>
          <ac:spMkLst>
            <pc:docMk/>
            <pc:sldMk cId="1125581465" sldId="280"/>
            <ac:spMk id="2" creationId="{F0044224-2318-4A8A-8525-E0D711ECC5AC}"/>
          </ac:spMkLst>
        </pc:spChg>
        <pc:spChg chg="del">
          <ac:chgData name="Trina Koomtrakool" userId="S::trinak@hiof.no::ff19e685-2bba-40ab-ac61-c79216ce13b7" providerId="AD" clId="Web-{47F09144-CA36-8128-8753-6EBD16FFA81E}" dt="2021-12-06T13:56:24.152" v="1321"/>
          <ac:spMkLst>
            <pc:docMk/>
            <pc:sldMk cId="1125581465" sldId="280"/>
            <ac:spMk id="3" creationId="{CE936189-8D18-4F25-B64E-ADA8E539FBE8}"/>
          </ac:spMkLst>
        </pc:spChg>
        <pc:spChg chg="add mod">
          <ac:chgData name="Trina Koomtrakool" userId="S::trinak@hiof.no::ff19e685-2bba-40ab-ac61-c79216ce13b7" providerId="AD" clId="Web-{47F09144-CA36-8128-8753-6EBD16FFA81E}" dt="2021-12-06T16:13:12.185" v="5633" actId="1076"/>
          <ac:spMkLst>
            <pc:docMk/>
            <pc:sldMk cId="1125581465" sldId="280"/>
            <ac:spMk id="3" creationId="{FDAE70E6-7E3F-4859-8BAA-9FA395E424E2}"/>
          </ac:spMkLst>
        </pc:spChg>
        <pc:spChg chg="add mod">
          <ac:chgData name="Trina Koomtrakool" userId="S::trinak@hiof.no::ff19e685-2bba-40ab-ac61-c79216ce13b7" providerId="AD" clId="Web-{47F09144-CA36-8128-8753-6EBD16FFA81E}" dt="2021-12-06T16:13:52.545" v="5650" actId="1076"/>
          <ac:spMkLst>
            <pc:docMk/>
            <pc:sldMk cId="1125581465" sldId="280"/>
            <ac:spMk id="7" creationId="{9BD93142-DFCC-444F-95F1-7C00AF29BB2F}"/>
          </ac:spMkLst>
        </pc:spChg>
        <pc:spChg chg="add mod">
          <ac:chgData name="Trina Koomtrakool" userId="S::trinak@hiof.no::ff19e685-2bba-40ab-ac61-c79216ce13b7" providerId="AD" clId="Web-{47F09144-CA36-8128-8753-6EBD16FFA81E}" dt="2021-12-06T16:14:06.124" v="5652" actId="1076"/>
          <ac:spMkLst>
            <pc:docMk/>
            <pc:sldMk cId="1125581465" sldId="280"/>
            <ac:spMk id="8" creationId="{BAE96E0C-E933-400C-94A9-75F409F857E2}"/>
          </ac:spMkLst>
        </pc:spChg>
        <pc:spChg chg="add del mod">
          <ac:chgData name="Trina Koomtrakool" userId="S::trinak@hiof.no::ff19e685-2bba-40ab-ac61-c79216ce13b7" providerId="AD" clId="Web-{47F09144-CA36-8128-8753-6EBD16FFA81E}" dt="2021-12-06T16:12:49.153" v="5625"/>
          <ac:spMkLst>
            <pc:docMk/>
            <pc:sldMk cId="1125581465" sldId="280"/>
            <ac:spMk id="11" creationId="{D3548E1F-3F49-4FAF-B14A-E5AB1629C223}"/>
          </ac:spMkLst>
        </pc:spChg>
        <pc:picChg chg="add mod ord">
          <ac:chgData name="Trina Koomtrakool" userId="S::trinak@hiof.no::ff19e685-2bba-40ab-ac61-c79216ce13b7" providerId="AD" clId="Web-{47F09144-CA36-8128-8753-6EBD16FFA81E}" dt="2021-12-06T16:13:42.561" v="5649" actId="1076"/>
          <ac:picMkLst>
            <pc:docMk/>
            <pc:sldMk cId="1125581465" sldId="280"/>
            <ac:picMk id="4" creationId="{77091746-BB13-46FC-AC57-DD0BE295786C}"/>
          </ac:picMkLst>
        </pc:picChg>
        <pc:picChg chg="add del mod">
          <ac:chgData name="Trina Koomtrakool" userId="S::trinak@hiof.no::ff19e685-2bba-40ab-ac61-c79216ce13b7" providerId="AD" clId="Web-{47F09144-CA36-8128-8753-6EBD16FFA81E}" dt="2021-12-06T16:13:36.217" v="5647" actId="1076"/>
          <ac:picMkLst>
            <pc:docMk/>
            <pc:sldMk cId="1125581465" sldId="280"/>
            <ac:picMk id="5" creationId="{0185395F-38F8-4EB1-A3B6-076CB7A3ABD4}"/>
          </ac:picMkLst>
        </pc:picChg>
        <pc:picChg chg="add mod">
          <ac:chgData name="Trina Koomtrakool" userId="S::trinak@hiof.no::ff19e685-2bba-40ab-ac61-c79216ce13b7" providerId="AD" clId="Web-{47F09144-CA36-8128-8753-6EBD16FFA81E}" dt="2021-12-06T16:13:39.139" v="5648" actId="1076"/>
          <ac:picMkLst>
            <pc:docMk/>
            <pc:sldMk cId="1125581465" sldId="280"/>
            <ac:picMk id="6" creationId="{5076AB1B-086D-4C5A-A332-53857C5FBB55}"/>
          </ac:picMkLst>
        </pc:picChg>
      </pc:sldChg>
      <pc:sldChg chg="addSp delSp modSp add replId">
        <pc:chgData name="Trina Koomtrakool" userId="S::trinak@hiof.no::ff19e685-2bba-40ab-ac61-c79216ce13b7" providerId="AD" clId="Web-{47F09144-CA36-8128-8753-6EBD16FFA81E}" dt="2021-12-06T17:23:36.895" v="5730" actId="20577"/>
        <pc:sldMkLst>
          <pc:docMk/>
          <pc:sldMk cId="230656339" sldId="287"/>
        </pc:sldMkLst>
        <pc:spChg chg="mod">
          <ac:chgData name="Trina Koomtrakool" userId="S::trinak@hiof.no::ff19e685-2bba-40ab-ac61-c79216ce13b7" providerId="AD" clId="Web-{47F09144-CA36-8128-8753-6EBD16FFA81E}" dt="2021-12-06T17:23:36.895" v="5730" actId="20577"/>
          <ac:spMkLst>
            <pc:docMk/>
            <pc:sldMk cId="230656339" sldId="287"/>
            <ac:spMk id="2" creationId="{ED38634F-A685-47AF-AE67-35A2A256E81E}"/>
          </ac:spMkLst>
        </pc:spChg>
        <pc:spChg chg="add del mod">
          <ac:chgData name="Trina Koomtrakool" userId="S::trinak@hiof.no::ff19e685-2bba-40ab-ac61-c79216ce13b7" providerId="AD" clId="Web-{47F09144-CA36-8128-8753-6EBD16FFA81E}" dt="2021-12-06T15:10:16.137" v="3361"/>
          <ac:spMkLst>
            <pc:docMk/>
            <pc:sldMk cId="230656339" sldId="287"/>
            <ac:spMk id="3" creationId="{B5CF7175-2039-499E-8551-FF3631EE7691}"/>
          </ac:spMkLst>
        </pc:spChg>
        <pc:spChg chg="add del mod">
          <ac:chgData name="Trina Koomtrakool" userId="S::trinak@hiof.no::ff19e685-2bba-40ab-ac61-c79216ce13b7" providerId="AD" clId="Web-{47F09144-CA36-8128-8753-6EBD16FFA81E}" dt="2021-12-06T16:17:56.972" v="5691"/>
          <ac:spMkLst>
            <pc:docMk/>
            <pc:sldMk cId="230656339" sldId="287"/>
            <ac:spMk id="6" creationId="{68265A33-B44F-4322-BE35-CFFAAC37A12F}"/>
          </ac:spMkLst>
        </pc:spChg>
        <pc:spChg chg="del mod">
          <ac:chgData name="Trina Koomtrakool" userId="S::trinak@hiof.no::ff19e685-2bba-40ab-ac61-c79216ce13b7" providerId="AD" clId="Web-{47F09144-CA36-8128-8753-6EBD16FFA81E}" dt="2021-12-06T16:17:51.800" v="5690"/>
          <ac:spMkLst>
            <pc:docMk/>
            <pc:sldMk cId="230656339" sldId="287"/>
            <ac:spMk id="8" creationId="{4A5E34FA-6EA3-4AE6-AE48-84F15F7E1110}"/>
          </ac:spMkLst>
        </pc:spChg>
        <pc:picChg chg="mod">
          <ac:chgData name="Trina Koomtrakool" userId="S::trinak@hiof.no::ff19e685-2bba-40ab-ac61-c79216ce13b7" providerId="AD" clId="Web-{47F09144-CA36-8128-8753-6EBD16FFA81E}" dt="2021-12-06T16:18:33.317" v="5701" actId="1076"/>
          <ac:picMkLst>
            <pc:docMk/>
            <pc:sldMk cId="230656339" sldId="287"/>
            <ac:picMk id="4" creationId="{2E816EDE-A92A-4B63-A566-88BD03A49D99}"/>
          </ac:picMkLst>
        </pc:picChg>
      </pc:sldChg>
      <pc:sldChg chg="add del replId">
        <pc:chgData name="Trina Koomtrakool" userId="S::trinak@hiof.no::ff19e685-2bba-40ab-ac61-c79216ce13b7" providerId="AD" clId="Web-{47F09144-CA36-8128-8753-6EBD16FFA81E}" dt="2021-12-06T14:59:08.060" v="2823"/>
        <pc:sldMkLst>
          <pc:docMk/>
          <pc:sldMk cId="1927125016" sldId="288"/>
        </pc:sldMkLst>
      </pc:sldChg>
      <pc:sldChg chg="addSp delSp modSp new mod setBg">
        <pc:chgData name="Trina Koomtrakool" userId="S::trinak@hiof.no::ff19e685-2bba-40ab-ac61-c79216ce13b7" providerId="AD" clId="Web-{47F09144-CA36-8128-8753-6EBD16FFA81E}" dt="2021-12-06T16:20:01.272" v="5725" actId="14100"/>
        <pc:sldMkLst>
          <pc:docMk/>
          <pc:sldMk cId="1639920999" sldId="289"/>
        </pc:sldMkLst>
        <pc:spChg chg="mod">
          <ac:chgData name="Trina Koomtrakool" userId="S::trinak@hiof.no::ff19e685-2bba-40ab-ac61-c79216ce13b7" providerId="AD" clId="Web-{47F09144-CA36-8128-8753-6EBD16FFA81E}" dt="2021-12-06T16:19:53.053" v="5724" actId="1076"/>
          <ac:spMkLst>
            <pc:docMk/>
            <pc:sldMk cId="1639920999" sldId="289"/>
            <ac:spMk id="2" creationId="{55E555BE-E051-4158-A2D1-B46DF2C5B60C}"/>
          </ac:spMkLst>
        </pc:spChg>
        <pc:spChg chg="del mod">
          <ac:chgData name="Trina Koomtrakool" userId="S::trinak@hiof.no::ff19e685-2bba-40ab-ac61-c79216ce13b7" providerId="AD" clId="Web-{47F09144-CA36-8128-8753-6EBD16FFA81E}" dt="2021-12-06T15:33:27.838" v="4221"/>
          <ac:spMkLst>
            <pc:docMk/>
            <pc:sldMk cId="1639920999" sldId="289"/>
            <ac:spMk id="3" creationId="{18075469-C76B-4A53-8BDE-B0D1C68BC5B4}"/>
          </ac:spMkLst>
        </pc:spChg>
        <pc:spChg chg="add del mod ord">
          <ac:chgData name="Trina Koomtrakool" userId="S::trinak@hiof.no::ff19e685-2bba-40ab-ac61-c79216ce13b7" providerId="AD" clId="Web-{47F09144-CA36-8128-8753-6EBD16FFA81E}" dt="2021-12-06T16:19:34.834" v="5716"/>
          <ac:spMkLst>
            <pc:docMk/>
            <pc:sldMk cId="1639920999" sldId="289"/>
            <ac:spMk id="5" creationId="{633BDEC5-A1A2-4071-B76E-19F00B2EE829}"/>
          </ac:spMkLst>
        </pc:spChg>
        <pc:picChg chg="add mod">
          <ac:chgData name="Trina Koomtrakool" userId="S::trinak@hiof.no::ff19e685-2bba-40ab-ac61-c79216ce13b7" providerId="AD" clId="Web-{47F09144-CA36-8128-8753-6EBD16FFA81E}" dt="2021-12-06T16:20:01.272" v="5725" actId="14100"/>
          <ac:picMkLst>
            <pc:docMk/>
            <pc:sldMk cId="1639920999" sldId="289"/>
            <ac:picMk id="6" creationId="{E2107272-8D47-42D6-91E7-C5FF3E47FAA2}"/>
          </ac:picMkLst>
        </pc:picChg>
      </pc:sldChg>
      <pc:sldChg chg="addSp modSp new del mod setBg setClrOvrMap">
        <pc:chgData name="Trina Koomtrakool" userId="S::trinak@hiof.no::ff19e685-2bba-40ab-ac61-c79216ce13b7" providerId="AD" clId="Web-{47F09144-CA36-8128-8753-6EBD16FFA81E}" dt="2021-12-06T15:33:02.775" v="4217"/>
        <pc:sldMkLst>
          <pc:docMk/>
          <pc:sldMk cId="1917634952" sldId="289"/>
        </pc:sldMkLst>
        <pc:spChg chg="mod">
          <ac:chgData name="Trina Koomtrakool" userId="S::trinak@hiof.no::ff19e685-2bba-40ab-ac61-c79216ce13b7" providerId="AD" clId="Web-{47F09144-CA36-8128-8753-6EBD16FFA81E}" dt="2021-12-06T15:32:55.165" v="4216"/>
          <ac:spMkLst>
            <pc:docMk/>
            <pc:sldMk cId="1917634952" sldId="289"/>
            <ac:spMk id="2" creationId="{9F5BF39A-420B-40B7-9075-75B2F905B2D2}"/>
          </ac:spMkLst>
        </pc:spChg>
        <pc:spChg chg="mod">
          <ac:chgData name="Trina Koomtrakool" userId="S::trinak@hiof.no::ff19e685-2bba-40ab-ac61-c79216ce13b7" providerId="AD" clId="Web-{47F09144-CA36-8128-8753-6EBD16FFA81E}" dt="2021-12-06T15:32:55.165" v="4216"/>
          <ac:spMkLst>
            <pc:docMk/>
            <pc:sldMk cId="1917634952" sldId="289"/>
            <ac:spMk id="3" creationId="{EC295C90-0AA3-41C8-AFEE-2B0BD4C39E75}"/>
          </ac:spMkLst>
        </pc:spChg>
        <pc:spChg chg="add">
          <ac:chgData name="Trina Koomtrakool" userId="S::trinak@hiof.no::ff19e685-2bba-40ab-ac61-c79216ce13b7" providerId="AD" clId="Web-{47F09144-CA36-8128-8753-6EBD16FFA81E}" dt="2021-12-06T15:32:55.165" v="4216"/>
          <ac:spMkLst>
            <pc:docMk/>
            <pc:sldMk cId="1917634952" sldId="289"/>
            <ac:spMk id="8" creationId="{5DB0431E-0B04-44A1-9C51-531E28D18A60}"/>
          </ac:spMkLst>
        </pc:spChg>
        <pc:spChg chg="add">
          <ac:chgData name="Trina Koomtrakool" userId="S::trinak@hiof.no::ff19e685-2bba-40ab-ac61-c79216ce13b7" providerId="AD" clId="Web-{47F09144-CA36-8128-8753-6EBD16FFA81E}" dt="2021-12-06T15:32:55.165" v="4216"/>
          <ac:spMkLst>
            <pc:docMk/>
            <pc:sldMk cId="1917634952" sldId="289"/>
            <ac:spMk id="10" creationId="{6B424749-EEE0-49C9-9ABF-97B171A3EA00}"/>
          </ac:spMkLst>
        </pc:spChg>
      </pc:sldChg>
      <pc:sldChg chg="addSp delSp modSp new">
        <pc:chgData name="Trina Koomtrakool" userId="S::trinak@hiof.no::ff19e685-2bba-40ab-ac61-c79216ce13b7" providerId="AD" clId="Web-{47F09144-CA36-8128-8753-6EBD16FFA81E}" dt="2021-12-06T16:21:47.914" v="5729" actId="14100"/>
        <pc:sldMkLst>
          <pc:docMk/>
          <pc:sldMk cId="1185386530" sldId="294"/>
        </pc:sldMkLst>
        <pc:spChg chg="del">
          <ac:chgData name="Trina Koomtrakool" userId="S::trinak@hiof.no::ff19e685-2bba-40ab-ac61-c79216ce13b7" providerId="AD" clId="Web-{47F09144-CA36-8128-8753-6EBD16FFA81E}" dt="2021-12-06T16:21:39.352" v="5727"/>
          <ac:spMkLst>
            <pc:docMk/>
            <pc:sldMk cId="1185386530" sldId="294"/>
            <ac:spMk id="3" creationId="{6D74BBB1-7C1A-4553-90F6-5DD72152B9F4}"/>
          </ac:spMkLst>
        </pc:spChg>
        <pc:picChg chg="add mod ord">
          <ac:chgData name="Trina Koomtrakool" userId="S::trinak@hiof.no::ff19e685-2bba-40ab-ac61-c79216ce13b7" providerId="AD" clId="Web-{47F09144-CA36-8128-8753-6EBD16FFA81E}" dt="2021-12-06T16:21:47.914" v="5729" actId="14100"/>
          <ac:picMkLst>
            <pc:docMk/>
            <pc:sldMk cId="1185386530" sldId="294"/>
            <ac:picMk id="4" creationId="{65A86669-EB3E-4D53-89C3-1503342F2D49}"/>
          </ac:picMkLst>
        </pc:picChg>
      </pc:sldChg>
      <pc:sldMasterChg chg="del delSldLayout">
        <pc:chgData name="Trina Koomtrakool" userId="S::trinak@hiof.no::ff19e685-2bba-40ab-ac61-c79216ce13b7" providerId="AD" clId="Web-{47F09144-CA36-8128-8753-6EBD16FFA81E}" dt="2021-12-06T12:23:12.199" v="166"/>
        <pc:sldMasterMkLst>
          <pc:docMk/>
          <pc:sldMasterMk cId="2105520799" sldId="2147483660"/>
        </pc:sldMasterMkLst>
        <pc:sldLayoutChg chg="del">
          <pc:chgData name="Trina Koomtrakool" userId="S::trinak@hiof.no::ff19e685-2bba-40ab-ac61-c79216ce13b7" providerId="AD" clId="Web-{47F09144-CA36-8128-8753-6EBD16FFA81E}" dt="2021-12-06T12:23:12.199" v="166"/>
          <pc:sldLayoutMkLst>
            <pc:docMk/>
            <pc:sldMasterMk cId="2105520799" sldId="2147483660"/>
            <pc:sldLayoutMk cId="666676454" sldId="2147483661"/>
          </pc:sldLayoutMkLst>
        </pc:sldLayoutChg>
        <pc:sldLayoutChg chg="del">
          <pc:chgData name="Trina Koomtrakool" userId="S::trinak@hiof.no::ff19e685-2bba-40ab-ac61-c79216ce13b7" providerId="AD" clId="Web-{47F09144-CA36-8128-8753-6EBD16FFA81E}" dt="2021-12-06T12:23:12.199" v="166"/>
          <pc:sldLayoutMkLst>
            <pc:docMk/>
            <pc:sldMasterMk cId="2105520799" sldId="2147483660"/>
            <pc:sldLayoutMk cId="1990867457" sldId="2147483662"/>
          </pc:sldLayoutMkLst>
        </pc:sldLayoutChg>
        <pc:sldLayoutChg chg="del">
          <pc:chgData name="Trina Koomtrakool" userId="S::trinak@hiof.no::ff19e685-2bba-40ab-ac61-c79216ce13b7" providerId="AD" clId="Web-{47F09144-CA36-8128-8753-6EBD16FFA81E}" dt="2021-12-06T12:23:12.199" v="166"/>
          <pc:sldLayoutMkLst>
            <pc:docMk/>
            <pc:sldMasterMk cId="2105520799" sldId="2147483660"/>
            <pc:sldLayoutMk cId="1963460201" sldId="2147483663"/>
          </pc:sldLayoutMkLst>
        </pc:sldLayoutChg>
        <pc:sldLayoutChg chg="del">
          <pc:chgData name="Trina Koomtrakool" userId="S::trinak@hiof.no::ff19e685-2bba-40ab-ac61-c79216ce13b7" providerId="AD" clId="Web-{47F09144-CA36-8128-8753-6EBD16FFA81E}" dt="2021-12-06T12:23:12.199" v="166"/>
          <pc:sldLayoutMkLst>
            <pc:docMk/>
            <pc:sldMasterMk cId="2105520799" sldId="2147483660"/>
            <pc:sldLayoutMk cId="2401345324" sldId="2147483664"/>
          </pc:sldLayoutMkLst>
        </pc:sldLayoutChg>
        <pc:sldLayoutChg chg="del">
          <pc:chgData name="Trina Koomtrakool" userId="S::trinak@hiof.no::ff19e685-2bba-40ab-ac61-c79216ce13b7" providerId="AD" clId="Web-{47F09144-CA36-8128-8753-6EBD16FFA81E}" dt="2021-12-06T12:23:12.199" v="166"/>
          <pc:sldLayoutMkLst>
            <pc:docMk/>
            <pc:sldMasterMk cId="2105520799" sldId="2147483660"/>
            <pc:sldLayoutMk cId="82941163" sldId="2147483665"/>
          </pc:sldLayoutMkLst>
        </pc:sldLayoutChg>
        <pc:sldLayoutChg chg="del">
          <pc:chgData name="Trina Koomtrakool" userId="S::trinak@hiof.no::ff19e685-2bba-40ab-ac61-c79216ce13b7" providerId="AD" clId="Web-{47F09144-CA36-8128-8753-6EBD16FFA81E}" dt="2021-12-06T12:23:12.199" v="166"/>
          <pc:sldLayoutMkLst>
            <pc:docMk/>
            <pc:sldMasterMk cId="2105520799" sldId="2147483660"/>
            <pc:sldLayoutMk cId="101569855" sldId="2147483666"/>
          </pc:sldLayoutMkLst>
        </pc:sldLayoutChg>
        <pc:sldLayoutChg chg="del">
          <pc:chgData name="Trina Koomtrakool" userId="S::trinak@hiof.no::ff19e685-2bba-40ab-ac61-c79216ce13b7" providerId="AD" clId="Web-{47F09144-CA36-8128-8753-6EBD16FFA81E}" dt="2021-12-06T12:23:12.199" v="166"/>
          <pc:sldLayoutMkLst>
            <pc:docMk/>
            <pc:sldMasterMk cId="2105520799" sldId="2147483660"/>
            <pc:sldLayoutMk cId="847557696" sldId="2147483667"/>
          </pc:sldLayoutMkLst>
        </pc:sldLayoutChg>
        <pc:sldLayoutChg chg="del">
          <pc:chgData name="Trina Koomtrakool" userId="S::trinak@hiof.no::ff19e685-2bba-40ab-ac61-c79216ce13b7" providerId="AD" clId="Web-{47F09144-CA36-8128-8753-6EBD16FFA81E}" dt="2021-12-06T12:23:12.199" v="166"/>
          <pc:sldLayoutMkLst>
            <pc:docMk/>
            <pc:sldMasterMk cId="2105520799" sldId="2147483660"/>
            <pc:sldLayoutMk cId="3913398436" sldId="2147483668"/>
          </pc:sldLayoutMkLst>
        </pc:sldLayoutChg>
        <pc:sldLayoutChg chg="del">
          <pc:chgData name="Trina Koomtrakool" userId="S::trinak@hiof.no::ff19e685-2bba-40ab-ac61-c79216ce13b7" providerId="AD" clId="Web-{47F09144-CA36-8128-8753-6EBD16FFA81E}" dt="2021-12-06T12:23:12.199" v="166"/>
          <pc:sldLayoutMkLst>
            <pc:docMk/>
            <pc:sldMasterMk cId="2105520799" sldId="2147483660"/>
            <pc:sldLayoutMk cId="33362833" sldId="2147483669"/>
          </pc:sldLayoutMkLst>
        </pc:sldLayoutChg>
        <pc:sldLayoutChg chg="del">
          <pc:chgData name="Trina Koomtrakool" userId="S::trinak@hiof.no::ff19e685-2bba-40ab-ac61-c79216ce13b7" providerId="AD" clId="Web-{47F09144-CA36-8128-8753-6EBD16FFA81E}" dt="2021-12-06T12:23:12.199" v="166"/>
          <pc:sldLayoutMkLst>
            <pc:docMk/>
            <pc:sldMasterMk cId="2105520799" sldId="2147483660"/>
            <pc:sldLayoutMk cId="1143460887" sldId="2147483670"/>
          </pc:sldLayoutMkLst>
        </pc:sldLayoutChg>
        <pc:sldLayoutChg chg="del">
          <pc:chgData name="Trina Koomtrakool" userId="S::trinak@hiof.no::ff19e685-2bba-40ab-ac61-c79216ce13b7" providerId="AD" clId="Web-{47F09144-CA36-8128-8753-6EBD16FFA81E}" dt="2021-12-06T12:23:12.199" v="166"/>
          <pc:sldLayoutMkLst>
            <pc:docMk/>
            <pc:sldMasterMk cId="2105520799" sldId="2147483660"/>
            <pc:sldLayoutMk cId="145231347" sldId="2147483671"/>
          </pc:sldLayoutMkLst>
        </pc:sldLayoutChg>
      </pc:sldMasterChg>
      <pc:sldMasterChg chg="add del addSldLayout delSldLayout modSldLayout">
        <pc:chgData name="Trina Koomtrakool" userId="S::trinak@hiof.no::ff19e685-2bba-40ab-ac61-c79216ce13b7" providerId="AD" clId="Web-{47F09144-CA36-8128-8753-6EBD16FFA81E}" dt="2021-12-06T12:23:18.886" v="167"/>
        <pc:sldMasterMkLst>
          <pc:docMk/>
          <pc:sldMasterMk cId="2335026059" sldId="2147483672"/>
        </pc:sldMasterMkLst>
        <pc:sldLayoutChg chg="add del mod replId">
          <pc:chgData name="Trina Koomtrakool" userId="S::trinak@hiof.no::ff19e685-2bba-40ab-ac61-c79216ce13b7" providerId="AD" clId="Web-{47F09144-CA36-8128-8753-6EBD16FFA81E}" dt="2021-12-06T12:23:18.886" v="167"/>
          <pc:sldLayoutMkLst>
            <pc:docMk/>
            <pc:sldMasterMk cId="2335026059" sldId="2147483672"/>
            <pc:sldLayoutMk cId="561440294" sldId="2147483673"/>
          </pc:sldLayoutMkLst>
        </pc:sldLayoutChg>
        <pc:sldLayoutChg chg="add del mod replId">
          <pc:chgData name="Trina Koomtrakool" userId="S::trinak@hiof.no::ff19e685-2bba-40ab-ac61-c79216ce13b7" providerId="AD" clId="Web-{47F09144-CA36-8128-8753-6EBD16FFA81E}" dt="2021-12-06T12:23:18.886" v="167"/>
          <pc:sldLayoutMkLst>
            <pc:docMk/>
            <pc:sldMasterMk cId="2335026059" sldId="2147483672"/>
            <pc:sldLayoutMk cId="2853922930" sldId="2147483674"/>
          </pc:sldLayoutMkLst>
        </pc:sldLayoutChg>
        <pc:sldLayoutChg chg="add del mod replId">
          <pc:chgData name="Trina Koomtrakool" userId="S::trinak@hiof.no::ff19e685-2bba-40ab-ac61-c79216ce13b7" providerId="AD" clId="Web-{47F09144-CA36-8128-8753-6EBD16FFA81E}" dt="2021-12-06T12:23:18.886" v="167"/>
          <pc:sldLayoutMkLst>
            <pc:docMk/>
            <pc:sldMasterMk cId="2335026059" sldId="2147483672"/>
            <pc:sldLayoutMk cId="89295218" sldId="2147483675"/>
          </pc:sldLayoutMkLst>
        </pc:sldLayoutChg>
        <pc:sldLayoutChg chg="add del mod replId">
          <pc:chgData name="Trina Koomtrakool" userId="S::trinak@hiof.no::ff19e685-2bba-40ab-ac61-c79216ce13b7" providerId="AD" clId="Web-{47F09144-CA36-8128-8753-6EBD16FFA81E}" dt="2021-12-06T12:23:18.886" v="167"/>
          <pc:sldLayoutMkLst>
            <pc:docMk/>
            <pc:sldMasterMk cId="2335026059" sldId="2147483672"/>
            <pc:sldLayoutMk cId="3057993380" sldId="2147483676"/>
          </pc:sldLayoutMkLst>
        </pc:sldLayoutChg>
        <pc:sldLayoutChg chg="add del mod replId">
          <pc:chgData name="Trina Koomtrakool" userId="S::trinak@hiof.no::ff19e685-2bba-40ab-ac61-c79216ce13b7" providerId="AD" clId="Web-{47F09144-CA36-8128-8753-6EBD16FFA81E}" dt="2021-12-06T12:23:18.886" v="167"/>
          <pc:sldLayoutMkLst>
            <pc:docMk/>
            <pc:sldMasterMk cId="2335026059" sldId="2147483672"/>
            <pc:sldLayoutMk cId="1041342794" sldId="2147483677"/>
          </pc:sldLayoutMkLst>
        </pc:sldLayoutChg>
        <pc:sldLayoutChg chg="add del mod replId">
          <pc:chgData name="Trina Koomtrakool" userId="S::trinak@hiof.no::ff19e685-2bba-40ab-ac61-c79216ce13b7" providerId="AD" clId="Web-{47F09144-CA36-8128-8753-6EBD16FFA81E}" dt="2021-12-06T12:23:18.886" v="167"/>
          <pc:sldLayoutMkLst>
            <pc:docMk/>
            <pc:sldMasterMk cId="2335026059" sldId="2147483672"/>
            <pc:sldLayoutMk cId="1973393951" sldId="2147483678"/>
          </pc:sldLayoutMkLst>
        </pc:sldLayoutChg>
        <pc:sldLayoutChg chg="add del mod replId">
          <pc:chgData name="Trina Koomtrakool" userId="S::trinak@hiof.no::ff19e685-2bba-40ab-ac61-c79216ce13b7" providerId="AD" clId="Web-{47F09144-CA36-8128-8753-6EBD16FFA81E}" dt="2021-12-06T12:23:18.886" v="167"/>
          <pc:sldLayoutMkLst>
            <pc:docMk/>
            <pc:sldMasterMk cId="2335026059" sldId="2147483672"/>
            <pc:sldLayoutMk cId="1354413244" sldId="2147483679"/>
          </pc:sldLayoutMkLst>
        </pc:sldLayoutChg>
        <pc:sldLayoutChg chg="add del mod replId">
          <pc:chgData name="Trina Koomtrakool" userId="S::trinak@hiof.no::ff19e685-2bba-40ab-ac61-c79216ce13b7" providerId="AD" clId="Web-{47F09144-CA36-8128-8753-6EBD16FFA81E}" dt="2021-12-06T12:23:18.886" v="167"/>
          <pc:sldLayoutMkLst>
            <pc:docMk/>
            <pc:sldMasterMk cId="2335026059" sldId="2147483672"/>
            <pc:sldLayoutMk cId="3795807401" sldId="2147483680"/>
          </pc:sldLayoutMkLst>
        </pc:sldLayoutChg>
        <pc:sldLayoutChg chg="add del mod replId">
          <pc:chgData name="Trina Koomtrakool" userId="S::trinak@hiof.no::ff19e685-2bba-40ab-ac61-c79216ce13b7" providerId="AD" clId="Web-{47F09144-CA36-8128-8753-6EBD16FFA81E}" dt="2021-12-06T12:23:18.886" v="167"/>
          <pc:sldLayoutMkLst>
            <pc:docMk/>
            <pc:sldMasterMk cId="2335026059" sldId="2147483672"/>
            <pc:sldLayoutMk cId="1259467896" sldId="2147483681"/>
          </pc:sldLayoutMkLst>
        </pc:sldLayoutChg>
        <pc:sldLayoutChg chg="add del mod replId">
          <pc:chgData name="Trina Koomtrakool" userId="S::trinak@hiof.no::ff19e685-2bba-40ab-ac61-c79216ce13b7" providerId="AD" clId="Web-{47F09144-CA36-8128-8753-6EBD16FFA81E}" dt="2021-12-06T12:23:18.886" v="167"/>
          <pc:sldLayoutMkLst>
            <pc:docMk/>
            <pc:sldMasterMk cId="2335026059" sldId="2147483672"/>
            <pc:sldLayoutMk cId="3311977725" sldId="2147483682"/>
          </pc:sldLayoutMkLst>
        </pc:sldLayoutChg>
        <pc:sldLayoutChg chg="add del mod replId">
          <pc:chgData name="Trina Koomtrakool" userId="S::trinak@hiof.no::ff19e685-2bba-40ab-ac61-c79216ce13b7" providerId="AD" clId="Web-{47F09144-CA36-8128-8753-6EBD16FFA81E}" dt="2021-12-06T12:23:18.886" v="167"/>
          <pc:sldLayoutMkLst>
            <pc:docMk/>
            <pc:sldMasterMk cId="2335026059" sldId="2147483672"/>
            <pc:sldLayoutMk cId="2949115120" sldId="2147483683"/>
          </pc:sldLayoutMkLst>
        </pc:sldLayoutChg>
      </pc:sldMasterChg>
      <pc:sldMasterChg chg="add del addSldLayout delSldLayout modSldLayout">
        <pc:chgData name="Trina Koomtrakool" userId="S::trinak@hiof.no::ff19e685-2bba-40ab-ac61-c79216ce13b7" providerId="AD" clId="Web-{47F09144-CA36-8128-8753-6EBD16FFA81E}" dt="2021-12-06T12:23:23.183" v="168"/>
        <pc:sldMasterMkLst>
          <pc:docMk/>
          <pc:sldMasterMk cId="1023615457" sldId="2147483684"/>
        </pc:sldMasterMkLst>
        <pc:sldLayoutChg chg="add del mod replId">
          <pc:chgData name="Trina Koomtrakool" userId="S::trinak@hiof.no::ff19e685-2bba-40ab-ac61-c79216ce13b7" providerId="AD" clId="Web-{47F09144-CA36-8128-8753-6EBD16FFA81E}" dt="2021-12-06T12:23:23.183" v="168"/>
          <pc:sldLayoutMkLst>
            <pc:docMk/>
            <pc:sldMasterMk cId="1023615457" sldId="2147483684"/>
            <pc:sldLayoutMk cId="3739717579" sldId="2147483685"/>
          </pc:sldLayoutMkLst>
        </pc:sldLayoutChg>
        <pc:sldLayoutChg chg="add del mod replId">
          <pc:chgData name="Trina Koomtrakool" userId="S::trinak@hiof.no::ff19e685-2bba-40ab-ac61-c79216ce13b7" providerId="AD" clId="Web-{47F09144-CA36-8128-8753-6EBD16FFA81E}" dt="2021-12-06T12:23:23.183" v="168"/>
          <pc:sldLayoutMkLst>
            <pc:docMk/>
            <pc:sldMasterMk cId="1023615457" sldId="2147483684"/>
            <pc:sldLayoutMk cId="1004874170" sldId="2147483686"/>
          </pc:sldLayoutMkLst>
        </pc:sldLayoutChg>
        <pc:sldLayoutChg chg="add del mod replId">
          <pc:chgData name="Trina Koomtrakool" userId="S::trinak@hiof.no::ff19e685-2bba-40ab-ac61-c79216ce13b7" providerId="AD" clId="Web-{47F09144-CA36-8128-8753-6EBD16FFA81E}" dt="2021-12-06T12:23:23.183" v="168"/>
          <pc:sldLayoutMkLst>
            <pc:docMk/>
            <pc:sldMasterMk cId="1023615457" sldId="2147483684"/>
            <pc:sldLayoutMk cId="4193373873" sldId="2147483687"/>
          </pc:sldLayoutMkLst>
        </pc:sldLayoutChg>
        <pc:sldLayoutChg chg="add del mod replId">
          <pc:chgData name="Trina Koomtrakool" userId="S::trinak@hiof.no::ff19e685-2bba-40ab-ac61-c79216ce13b7" providerId="AD" clId="Web-{47F09144-CA36-8128-8753-6EBD16FFA81E}" dt="2021-12-06T12:23:23.183" v="168"/>
          <pc:sldLayoutMkLst>
            <pc:docMk/>
            <pc:sldMasterMk cId="1023615457" sldId="2147483684"/>
            <pc:sldLayoutMk cId="2338402004" sldId="2147483688"/>
          </pc:sldLayoutMkLst>
        </pc:sldLayoutChg>
        <pc:sldLayoutChg chg="add del mod replId">
          <pc:chgData name="Trina Koomtrakool" userId="S::trinak@hiof.no::ff19e685-2bba-40ab-ac61-c79216ce13b7" providerId="AD" clId="Web-{47F09144-CA36-8128-8753-6EBD16FFA81E}" dt="2021-12-06T12:23:23.183" v="168"/>
          <pc:sldLayoutMkLst>
            <pc:docMk/>
            <pc:sldMasterMk cId="1023615457" sldId="2147483684"/>
            <pc:sldLayoutMk cId="162176298" sldId="2147483689"/>
          </pc:sldLayoutMkLst>
        </pc:sldLayoutChg>
        <pc:sldLayoutChg chg="add del mod replId">
          <pc:chgData name="Trina Koomtrakool" userId="S::trinak@hiof.no::ff19e685-2bba-40ab-ac61-c79216ce13b7" providerId="AD" clId="Web-{47F09144-CA36-8128-8753-6EBD16FFA81E}" dt="2021-12-06T12:23:23.183" v="168"/>
          <pc:sldLayoutMkLst>
            <pc:docMk/>
            <pc:sldMasterMk cId="1023615457" sldId="2147483684"/>
            <pc:sldLayoutMk cId="761767393" sldId="2147483690"/>
          </pc:sldLayoutMkLst>
        </pc:sldLayoutChg>
        <pc:sldLayoutChg chg="add del mod replId">
          <pc:chgData name="Trina Koomtrakool" userId="S::trinak@hiof.no::ff19e685-2bba-40ab-ac61-c79216ce13b7" providerId="AD" clId="Web-{47F09144-CA36-8128-8753-6EBD16FFA81E}" dt="2021-12-06T12:23:23.183" v="168"/>
          <pc:sldLayoutMkLst>
            <pc:docMk/>
            <pc:sldMasterMk cId="1023615457" sldId="2147483684"/>
            <pc:sldLayoutMk cId="1658286894" sldId="2147483691"/>
          </pc:sldLayoutMkLst>
        </pc:sldLayoutChg>
        <pc:sldLayoutChg chg="add del mod replId">
          <pc:chgData name="Trina Koomtrakool" userId="S::trinak@hiof.no::ff19e685-2bba-40ab-ac61-c79216ce13b7" providerId="AD" clId="Web-{47F09144-CA36-8128-8753-6EBD16FFA81E}" dt="2021-12-06T12:23:23.183" v="168"/>
          <pc:sldLayoutMkLst>
            <pc:docMk/>
            <pc:sldMasterMk cId="1023615457" sldId="2147483684"/>
            <pc:sldLayoutMk cId="1476335490" sldId="2147483692"/>
          </pc:sldLayoutMkLst>
        </pc:sldLayoutChg>
        <pc:sldLayoutChg chg="add del mod replId">
          <pc:chgData name="Trina Koomtrakool" userId="S::trinak@hiof.no::ff19e685-2bba-40ab-ac61-c79216ce13b7" providerId="AD" clId="Web-{47F09144-CA36-8128-8753-6EBD16FFA81E}" dt="2021-12-06T12:23:23.183" v="168"/>
          <pc:sldLayoutMkLst>
            <pc:docMk/>
            <pc:sldMasterMk cId="1023615457" sldId="2147483684"/>
            <pc:sldLayoutMk cId="2789470949" sldId="2147483693"/>
          </pc:sldLayoutMkLst>
        </pc:sldLayoutChg>
        <pc:sldLayoutChg chg="add del mod replId">
          <pc:chgData name="Trina Koomtrakool" userId="S::trinak@hiof.no::ff19e685-2bba-40ab-ac61-c79216ce13b7" providerId="AD" clId="Web-{47F09144-CA36-8128-8753-6EBD16FFA81E}" dt="2021-12-06T12:23:23.183" v="168"/>
          <pc:sldLayoutMkLst>
            <pc:docMk/>
            <pc:sldMasterMk cId="1023615457" sldId="2147483684"/>
            <pc:sldLayoutMk cId="1390102108" sldId="2147483694"/>
          </pc:sldLayoutMkLst>
        </pc:sldLayoutChg>
        <pc:sldLayoutChg chg="add del mod replId">
          <pc:chgData name="Trina Koomtrakool" userId="S::trinak@hiof.no::ff19e685-2bba-40ab-ac61-c79216ce13b7" providerId="AD" clId="Web-{47F09144-CA36-8128-8753-6EBD16FFA81E}" dt="2021-12-06T12:23:23.183" v="168"/>
          <pc:sldLayoutMkLst>
            <pc:docMk/>
            <pc:sldMasterMk cId="1023615457" sldId="2147483684"/>
            <pc:sldLayoutMk cId="879592486" sldId="2147483695"/>
          </pc:sldLayoutMkLst>
        </pc:sldLayoutChg>
      </pc:sldMasterChg>
      <pc:sldMasterChg chg="add del addSldLayout delSldLayout modSldLayout">
        <pc:chgData name="Trina Koomtrakool" userId="S::trinak@hiof.no::ff19e685-2bba-40ab-ac61-c79216ce13b7" providerId="AD" clId="Web-{47F09144-CA36-8128-8753-6EBD16FFA81E}" dt="2021-12-06T12:23:29.808" v="169"/>
        <pc:sldMasterMkLst>
          <pc:docMk/>
          <pc:sldMasterMk cId="2930242440" sldId="2147483696"/>
        </pc:sldMasterMkLst>
        <pc:sldLayoutChg chg="add del mod replId">
          <pc:chgData name="Trina Koomtrakool" userId="S::trinak@hiof.no::ff19e685-2bba-40ab-ac61-c79216ce13b7" providerId="AD" clId="Web-{47F09144-CA36-8128-8753-6EBD16FFA81E}" dt="2021-12-06T12:23:29.808" v="169"/>
          <pc:sldLayoutMkLst>
            <pc:docMk/>
            <pc:sldMasterMk cId="2930242440" sldId="2147483696"/>
            <pc:sldLayoutMk cId="3336657412" sldId="2147483697"/>
          </pc:sldLayoutMkLst>
        </pc:sldLayoutChg>
        <pc:sldLayoutChg chg="add del mod replId">
          <pc:chgData name="Trina Koomtrakool" userId="S::trinak@hiof.no::ff19e685-2bba-40ab-ac61-c79216ce13b7" providerId="AD" clId="Web-{47F09144-CA36-8128-8753-6EBD16FFA81E}" dt="2021-12-06T12:23:29.808" v="169"/>
          <pc:sldLayoutMkLst>
            <pc:docMk/>
            <pc:sldMasterMk cId="2930242440" sldId="2147483696"/>
            <pc:sldLayoutMk cId="1456763404" sldId="2147483698"/>
          </pc:sldLayoutMkLst>
        </pc:sldLayoutChg>
        <pc:sldLayoutChg chg="add del mod replId">
          <pc:chgData name="Trina Koomtrakool" userId="S::trinak@hiof.no::ff19e685-2bba-40ab-ac61-c79216ce13b7" providerId="AD" clId="Web-{47F09144-CA36-8128-8753-6EBD16FFA81E}" dt="2021-12-06T12:23:29.808" v="169"/>
          <pc:sldLayoutMkLst>
            <pc:docMk/>
            <pc:sldMasterMk cId="2930242440" sldId="2147483696"/>
            <pc:sldLayoutMk cId="1158395147" sldId="2147483699"/>
          </pc:sldLayoutMkLst>
        </pc:sldLayoutChg>
        <pc:sldLayoutChg chg="add del mod replId">
          <pc:chgData name="Trina Koomtrakool" userId="S::trinak@hiof.no::ff19e685-2bba-40ab-ac61-c79216ce13b7" providerId="AD" clId="Web-{47F09144-CA36-8128-8753-6EBD16FFA81E}" dt="2021-12-06T12:23:29.808" v="169"/>
          <pc:sldLayoutMkLst>
            <pc:docMk/>
            <pc:sldMasterMk cId="2930242440" sldId="2147483696"/>
            <pc:sldLayoutMk cId="213976896" sldId="2147483700"/>
          </pc:sldLayoutMkLst>
        </pc:sldLayoutChg>
        <pc:sldLayoutChg chg="add del mod replId">
          <pc:chgData name="Trina Koomtrakool" userId="S::trinak@hiof.no::ff19e685-2bba-40ab-ac61-c79216ce13b7" providerId="AD" clId="Web-{47F09144-CA36-8128-8753-6EBD16FFA81E}" dt="2021-12-06T12:23:29.808" v="169"/>
          <pc:sldLayoutMkLst>
            <pc:docMk/>
            <pc:sldMasterMk cId="2930242440" sldId="2147483696"/>
            <pc:sldLayoutMk cId="1725354860" sldId="2147483701"/>
          </pc:sldLayoutMkLst>
        </pc:sldLayoutChg>
        <pc:sldLayoutChg chg="add del mod replId">
          <pc:chgData name="Trina Koomtrakool" userId="S::trinak@hiof.no::ff19e685-2bba-40ab-ac61-c79216ce13b7" providerId="AD" clId="Web-{47F09144-CA36-8128-8753-6EBD16FFA81E}" dt="2021-12-06T12:23:29.808" v="169"/>
          <pc:sldLayoutMkLst>
            <pc:docMk/>
            <pc:sldMasterMk cId="2930242440" sldId="2147483696"/>
            <pc:sldLayoutMk cId="2489527321" sldId="2147483702"/>
          </pc:sldLayoutMkLst>
        </pc:sldLayoutChg>
        <pc:sldLayoutChg chg="add del mod replId">
          <pc:chgData name="Trina Koomtrakool" userId="S::trinak@hiof.no::ff19e685-2bba-40ab-ac61-c79216ce13b7" providerId="AD" clId="Web-{47F09144-CA36-8128-8753-6EBD16FFA81E}" dt="2021-12-06T12:23:29.808" v="169"/>
          <pc:sldLayoutMkLst>
            <pc:docMk/>
            <pc:sldMasterMk cId="2930242440" sldId="2147483696"/>
            <pc:sldLayoutMk cId="582277357" sldId="2147483703"/>
          </pc:sldLayoutMkLst>
        </pc:sldLayoutChg>
        <pc:sldLayoutChg chg="add del mod replId">
          <pc:chgData name="Trina Koomtrakool" userId="S::trinak@hiof.no::ff19e685-2bba-40ab-ac61-c79216ce13b7" providerId="AD" clId="Web-{47F09144-CA36-8128-8753-6EBD16FFA81E}" dt="2021-12-06T12:23:29.808" v="169"/>
          <pc:sldLayoutMkLst>
            <pc:docMk/>
            <pc:sldMasterMk cId="2930242440" sldId="2147483696"/>
            <pc:sldLayoutMk cId="3411757420" sldId="2147483704"/>
          </pc:sldLayoutMkLst>
        </pc:sldLayoutChg>
        <pc:sldLayoutChg chg="add del mod replId">
          <pc:chgData name="Trina Koomtrakool" userId="S::trinak@hiof.no::ff19e685-2bba-40ab-ac61-c79216ce13b7" providerId="AD" clId="Web-{47F09144-CA36-8128-8753-6EBD16FFA81E}" dt="2021-12-06T12:23:29.808" v="169"/>
          <pc:sldLayoutMkLst>
            <pc:docMk/>
            <pc:sldMasterMk cId="2930242440" sldId="2147483696"/>
            <pc:sldLayoutMk cId="55951452" sldId="2147483705"/>
          </pc:sldLayoutMkLst>
        </pc:sldLayoutChg>
        <pc:sldLayoutChg chg="add del mod replId">
          <pc:chgData name="Trina Koomtrakool" userId="S::trinak@hiof.no::ff19e685-2bba-40ab-ac61-c79216ce13b7" providerId="AD" clId="Web-{47F09144-CA36-8128-8753-6EBD16FFA81E}" dt="2021-12-06T12:23:29.808" v="169"/>
          <pc:sldLayoutMkLst>
            <pc:docMk/>
            <pc:sldMasterMk cId="2930242440" sldId="2147483696"/>
            <pc:sldLayoutMk cId="1628039913" sldId="2147483706"/>
          </pc:sldLayoutMkLst>
        </pc:sldLayoutChg>
        <pc:sldLayoutChg chg="add del mod replId">
          <pc:chgData name="Trina Koomtrakool" userId="S::trinak@hiof.no::ff19e685-2bba-40ab-ac61-c79216ce13b7" providerId="AD" clId="Web-{47F09144-CA36-8128-8753-6EBD16FFA81E}" dt="2021-12-06T12:23:29.808" v="169"/>
          <pc:sldLayoutMkLst>
            <pc:docMk/>
            <pc:sldMasterMk cId="2930242440" sldId="2147483696"/>
            <pc:sldLayoutMk cId="2595644285" sldId="2147483707"/>
          </pc:sldLayoutMkLst>
        </pc:sldLayoutChg>
      </pc:sldMasterChg>
      <pc:sldMasterChg chg="add del addSldLayout delSldLayout modSldLayout">
        <pc:chgData name="Trina Koomtrakool" userId="S::trinak@hiof.no::ff19e685-2bba-40ab-ac61-c79216ce13b7" providerId="AD" clId="Web-{47F09144-CA36-8128-8753-6EBD16FFA81E}" dt="2021-12-06T12:23:32.043" v="170"/>
        <pc:sldMasterMkLst>
          <pc:docMk/>
          <pc:sldMasterMk cId="2390333382" sldId="2147483708"/>
        </pc:sldMasterMkLst>
        <pc:sldLayoutChg chg="add del mod replId">
          <pc:chgData name="Trina Koomtrakool" userId="S::trinak@hiof.no::ff19e685-2bba-40ab-ac61-c79216ce13b7" providerId="AD" clId="Web-{47F09144-CA36-8128-8753-6EBD16FFA81E}" dt="2021-12-06T12:23:32.043" v="170"/>
          <pc:sldLayoutMkLst>
            <pc:docMk/>
            <pc:sldMasterMk cId="2390333382" sldId="2147483708"/>
            <pc:sldLayoutMk cId="408334434" sldId="2147483709"/>
          </pc:sldLayoutMkLst>
        </pc:sldLayoutChg>
        <pc:sldLayoutChg chg="add del mod replId">
          <pc:chgData name="Trina Koomtrakool" userId="S::trinak@hiof.no::ff19e685-2bba-40ab-ac61-c79216ce13b7" providerId="AD" clId="Web-{47F09144-CA36-8128-8753-6EBD16FFA81E}" dt="2021-12-06T12:23:32.043" v="170"/>
          <pc:sldLayoutMkLst>
            <pc:docMk/>
            <pc:sldMasterMk cId="2390333382" sldId="2147483708"/>
            <pc:sldLayoutMk cId="2991221183" sldId="2147483710"/>
          </pc:sldLayoutMkLst>
        </pc:sldLayoutChg>
        <pc:sldLayoutChg chg="add del mod replId">
          <pc:chgData name="Trina Koomtrakool" userId="S::trinak@hiof.no::ff19e685-2bba-40ab-ac61-c79216ce13b7" providerId="AD" clId="Web-{47F09144-CA36-8128-8753-6EBD16FFA81E}" dt="2021-12-06T12:23:32.043" v="170"/>
          <pc:sldLayoutMkLst>
            <pc:docMk/>
            <pc:sldMasterMk cId="2390333382" sldId="2147483708"/>
            <pc:sldLayoutMk cId="3149441287" sldId="2147483711"/>
          </pc:sldLayoutMkLst>
        </pc:sldLayoutChg>
        <pc:sldLayoutChg chg="add del mod replId">
          <pc:chgData name="Trina Koomtrakool" userId="S::trinak@hiof.no::ff19e685-2bba-40ab-ac61-c79216ce13b7" providerId="AD" clId="Web-{47F09144-CA36-8128-8753-6EBD16FFA81E}" dt="2021-12-06T12:23:32.043" v="170"/>
          <pc:sldLayoutMkLst>
            <pc:docMk/>
            <pc:sldMasterMk cId="2390333382" sldId="2147483708"/>
            <pc:sldLayoutMk cId="686583426" sldId="2147483712"/>
          </pc:sldLayoutMkLst>
        </pc:sldLayoutChg>
        <pc:sldLayoutChg chg="add del mod replId">
          <pc:chgData name="Trina Koomtrakool" userId="S::trinak@hiof.no::ff19e685-2bba-40ab-ac61-c79216ce13b7" providerId="AD" clId="Web-{47F09144-CA36-8128-8753-6EBD16FFA81E}" dt="2021-12-06T12:23:32.043" v="170"/>
          <pc:sldLayoutMkLst>
            <pc:docMk/>
            <pc:sldMasterMk cId="2390333382" sldId="2147483708"/>
            <pc:sldLayoutMk cId="476305665" sldId="2147483713"/>
          </pc:sldLayoutMkLst>
        </pc:sldLayoutChg>
        <pc:sldLayoutChg chg="add del mod replId">
          <pc:chgData name="Trina Koomtrakool" userId="S::trinak@hiof.no::ff19e685-2bba-40ab-ac61-c79216ce13b7" providerId="AD" clId="Web-{47F09144-CA36-8128-8753-6EBD16FFA81E}" dt="2021-12-06T12:23:32.043" v="170"/>
          <pc:sldLayoutMkLst>
            <pc:docMk/>
            <pc:sldMasterMk cId="2390333382" sldId="2147483708"/>
            <pc:sldLayoutMk cId="1237693364" sldId="2147483714"/>
          </pc:sldLayoutMkLst>
        </pc:sldLayoutChg>
        <pc:sldLayoutChg chg="add del mod replId">
          <pc:chgData name="Trina Koomtrakool" userId="S::trinak@hiof.no::ff19e685-2bba-40ab-ac61-c79216ce13b7" providerId="AD" clId="Web-{47F09144-CA36-8128-8753-6EBD16FFA81E}" dt="2021-12-06T12:23:32.043" v="170"/>
          <pc:sldLayoutMkLst>
            <pc:docMk/>
            <pc:sldMasterMk cId="2390333382" sldId="2147483708"/>
            <pc:sldLayoutMk cId="2221894462" sldId="2147483715"/>
          </pc:sldLayoutMkLst>
        </pc:sldLayoutChg>
        <pc:sldLayoutChg chg="add del mod replId">
          <pc:chgData name="Trina Koomtrakool" userId="S::trinak@hiof.no::ff19e685-2bba-40ab-ac61-c79216ce13b7" providerId="AD" clId="Web-{47F09144-CA36-8128-8753-6EBD16FFA81E}" dt="2021-12-06T12:23:32.043" v="170"/>
          <pc:sldLayoutMkLst>
            <pc:docMk/>
            <pc:sldMasterMk cId="2390333382" sldId="2147483708"/>
            <pc:sldLayoutMk cId="1998824360" sldId="2147483716"/>
          </pc:sldLayoutMkLst>
        </pc:sldLayoutChg>
        <pc:sldLayoutChg chg="add del mod replId">
          <pc:chgData name="Trina Koomtrakool" userId="S::trinak@hiof.no::ff19e685-2bba-40ab-ac61-c79216ce13b7" providerId="AD" clId="Web-{47F09144-CA36-8128-8753-6EBD16FFA81E}" dt="2021-12-06T12:23:32.043" v="170"/>
          <pc:sldLayoutMkLst>
            <pc:docMk/>
            <pc:sldMasterMk cId="2390333382" sldId="2147483708"/>
            <pc:sldLayoutMk cId="2083197739" sldId="2147483717"/>
          </pc:sldLayoutMkLst>
        </pc:sldLayoutChg>
        <pc:sldLayoutChg chg="add del mod replId">
          <pc:chgData name="Trina Koomtrakool" userId="S::trinak@hiof.no::ff19e685-2bba-40ab-ac61-c79216ce13b7" providerId="AD" clId="Web-{47F09144-CA36-8128-8753-6EBD16FFA81E}" dt="2021-12-06T12:23:32.043" v="170"/>
          <pc:sldLayoutMkLst>
            <pc:docMk/>
            <pc:sldMasterMk cId="2390333382" sldId="2147483708"/>
            <pc:sldLayoutMk cId="2535886431" sldId="2147483718"/>
          </pc:sldLayoutMkLst>
        </pc:sldLayoutChg>
        <pc:sldLayoutChg chg="add del mod replId">
          <pc:chgData name="Trina Koomtrakool" userId="S::trinak@hiof.no::ff19e685-2bba-40ab-ac61-c79216ce13b7" providerId="AD" clId="Web-{47F09144-CA36-8128-8753-6EBD16FFA81E}" dt="2021-12-06T12:23:32.043" v="170"/>
          <pc:sldLayoutMkLst>
            <pc:docMk/>
            <pc:sldMasterMk cId="2390333382" sldId="2147483708"/>
            <pc:sldLayoutMk cId="2127748724" sldId="2147483719"/>
          </pc:sldLayoutMkLst>
        </pc:sldLayoutChg>
      </pc:sldMasterChg>
      <pc:sldMasterChg chg="add del addSldLayout delSldLayout modSldLayout">
        <pc:chgData name="Trina Koomtrakool" userId="S::trinak@hiof.no::ff19e685-2bba-40ab-ac61-c79216ce13b7" providerId="AD" clId="Web-{47F09144-CA36-8128-8753-6EBD16FFA81E}" dt="2021-12-06T12:23:36.184" v="171"/>
        <pc:sldMasterMkLst>
          <pc:docMk/>
          <pc:sldMasterMk cId="3584057868" sldId="2147483720"/>
        </pc:sldMasterMkLst>
        <pc:sldLayoutChg chg="add del mod replId">
          <pc:chgData name="Trina Koomtrakool" userId="S::trinak@hiof.no::ff19e685-2bba-40ab-ac61-c79216ce13b7" providerId="AD" clId="Web-{47F09144-CA36-8128-8753-6EBD16FFA81E}" dt="2021-12-06T12:23:36.184" v="171"/>
          <pc:sldLayoutMkLst>
            <pc:docMk/>
            <pc:sldMasterMk cId="3584057868" sldId="2147483720"/>
            <pc:sldLayoutMk cId="257535330" sldId="2147483721"/>
          </pc:sldLayoutMkLst>
        </pc:sldLayoutChg>
        <pc:sldLayoutChg chg="add del mod replId">
          <pc:chgData name="Trina Koomtrakool" userId="S::trinak@hiof.no::ff19e685-2bba-40ab-ac61-c79216ce13b7" providerId="AD" clId="Web-{47F09144-CA36-8128-8753-6EBD16FFA81E}" dt="2021-12-06T12:23:36.184" v="171"/>
          <pc:sldLayoutMkLst>
            <pc:docMk/>
            <pc:sldMasterMk cId="3584057868" sldId="2147483720"/>
            <pc:sldLayoutMk cId="953678778" sldId="2147483722"/>
          </pc:sldLayoutMkLst>
        </pc:sldLayoutChg>
        <pc:sldLayoutChg chg="add del mod replId">
          <pc:chgData name="Trina Koomtrakool" userId="S::trinak@hiof.no::ff19e685-2bba-40ab-ac61-c79216ce13b7" providerId="AD" clId="Web-{47F09144-CA36-8128-8753-6EBD16FFA81E}" dt="2021-12-06T12:23:36.184" v="171"/>
          <pc:sldLayoutMkLst>
            <pc:docMk/>
            <pc:sldMasterMk cId="3584057868" sldId="2147483720"/>
            <pc:sldLayoutMk cId="3805811992" sldId="2147483723"/>
          </pc:sldLayoutMkLst>
        </pc:sldLayoutChg>
        <pc:sldLayoutChg chg="add del mod replId">
          <pc:chgData name="Trina Koomtrakool" userId="S::trinak@hiof.no::ff19e685-2bba-40ab-ac61-c79216ce13b7" providerId="AD" clId="Web-{47F09144-CA36-8128-8753-6EBD16FFA81E}" dt="2021-12-06T12:23:36.184" v="171"/>
          <pc:sldLayoutMkLst>
            <pc:docMk/>
            <pc:sldMasterMk cId="3584057868" sldId="2147483720"/>
            <pc:sldLayoutMk cId="3902181974" sldId="2147483724"/>
          </pc:sldLayoutMkLst>
        </pc:sldLayoutChg>
        <pc:sldLayoutChg chg="add del mod replId">
          <pc:chgData name="Trina Koomtrakool" userId="S::trinak@hiof.no::ff19e685-2bba-40ab-ac61-c79216ce13b7" providerId="AD" clId="Web-{47F09144-CA36-8128-8753-6EBD16FFA81E}" dt="2021-12-06T12:23:36.184" v="171"/>
          <pc:sldLayoutMkLst>
            <pc:docMk/>
            <pc:sldMasterMk cId="3584057868" sldId="2147483720"/>
            <pc:sldLayoutMk cId="3093454527" sldId="2147483725"/>
          </pc:sldLayoutMkLst>
        </pc:sldLayoutChg>
        <pc:sldLayoutChg chg="add del mod replId">
          <pc:chgData name="Trina Koomtrakool" userId="S::trinak@hiof.no::ff19e685-2bba-40ab-ac61-c79216ce13b7" providerId="AD" clId="Web-{47F09144-CA36-8128-8753-6EBD16FFA81E}" dt="2021-12-06T12:23:36.184" v="171"/>
          <pc:sldLayoutMkLst>
            <pc:docMk/>
            <pc:sldMasterMk cId="3584057868" sldId="2147483720"/>
            <pc:sldLayoutMk cId="2783627030" sldId="2147483726"/>
          </pc:sldLayoutMkLst>
        </pc:sldLayoutChg>
        <pc:sldLayoutChg chg="add del mod replId">
          <pc:chgData name="Trina Koomtrakool" userId="S::trinak@hiof.no::ff19e685-2bba-40ab-ac61-c79216ce13b7" providerId="AD" clId="Web-{47F09144-CA36-8128-8753-6EBD16FFA81E}" dt="2021-12-06T12:23:36.184" v="171"/>
          <pc:sldLayoutMkLst>
            <pc:docMk/>
            <pc:sldMasterMk cId="3584057868" sldId="2147483720"/>
            <pc:sldLayoutMk cId="256495729" sldId="2147483727"/>
          </pc:sldLayoutMkLst>
        </pc:sldLayoutChg>
        <pc:sldLayoutChg chg="add del mod replId">
          <pc:chgData name="Trina Koomtrakool" userId="S::trinak@hiof.no::ff19e685-2bba-40ab-ac61-c79216ce13b7" providerId="AD" clId="Web-{47F09144-CA36-8128-8753-6EBD16FFA81E}" dt="2021-12-06T12:23:36.184" v="171"/>
          <pc:sldLayoutMkLst>
            <pc:docMk/>
            <pc:sldMasterMk cId="3584057868" sldId="2147483720"/>
            <pc:sldLayoutMk cId="2967284857" sldId="2147483728"/>
          </pc:sldLayoutMkLst>
        </pc:sldLayoutChg>
        <pc:sldLayoutChg chg="add del mod replId">
          <pc:chgData name="Trina Koomtrakool" userId="S::trinak@hiof.no::ff19e685-2bba-40ab-ac61-c79216ce13b7" providerId="AD" clId="Web-{47F09144-CA36-8128-8753-6EBD16FFA81E}" dt="2021-12-06T12:23:36.184" v="171"/>
          <pc:sldLayoutMkLst>
            <pc:docMk/>
            <pc:sldMasterMk cId="3584057868" sldId="2147483720"/>
            <pc:sldLayoutMk cId="2088545245" sldId="2147483729"/>
          </pc:sldLayoutMkLst>
        </pc:sldLayoutChg>
        <pc:sldLayoutChg chg="add del mod replId">
          <pc:chgData name="Trina Koomtrakool" userId="S::trinak@hiof.no::ff19e685-2bba-40ab-ac61-c79216ce13b7" providerId="AD" clId="Web-{47F09144-CA36-8128-8753-6EBD16FFA81E}" dt="2021-12-06T12:23:36.184" v="171"/>
          <pc:sldLayoutMkLst>
            <pc:docMk/>
            <pc:sldMasterMk cId="3584057868" sldId="2147483720"/>
            <pc:sldLayoutMk cId="1891632696" sldId="2147483730"/>
          </pc:sldLayoutMkLst>
        </pc:sldLayoutChg>
        <pc:sldLayoutChg chg="add del mod replId">
          <pc:chgData name="Trina Koomtrakool" userId="S::trinak@hiof.no::ff19e685-2bba-40ab-ac61-c79216ce13b7" providerId="AD" clId="Web-{47F09144-CA36-8128-8753-6EBD16FFA81E}" dt="2021-12-06T12:23:36.184" v="171"/>
          <pc:sldLayoutMkLst>
            <pc:docMk/>
            <pc:sldMasterMk cId="3584057868" sldId="2147483720"/>
            <pc:sldLayoutMk cId="2712505544" sldId="2147483731"/>
          </pc:sldLayoutMkLst>
        </pc:sldLayoutChg>
      </pc:sldMasterChg>
      <pc:sldMasterChg chg="add addSldLayout modSldLayout">
        <pc:chgData name="Trina Koomtrakool" userId="S::trinak@hiof.no::ff19e685-2bba-40ab-ac61-c79216ce13b7" providerId="AD" clId="Web-{47F09144-CA36-8128-8753-6EBD16FFA81E}" dt="2021-12-06T12:23:36.184" v="171"/>
        <pc:sldMasterMkLst>
          <pc:docMk/>
          <pc:sldMasterMk cId="332572400" sldId="2147483744"/>
        </pc:sldMasterMkLst>
        <pc:sldLayoutChg chg="add mod replId">
          <pc:chgData name="Trina Koomtrakool" userId="S::trinak@hiof.no::ff19e685-2bba-40ab-ac61-c79216ce13b7" providerId="AD" clId="Web-{47F09144-CA36-8128-8753-6EBD16FFA81E}" dt="2021-12-06T12:23:36.184" v="171"/>
          <pc:sldLayoutMkLst>
            <pc:docMk/>
            <pc:sldMasterMk cId="332572400" sldId="2147483732"/>
            <pc:sldLayoutMk cId="1487560177" sldId="2147483733"/>
          </pc:sldLayoutMkLst>
        </pc:sldLayoutChg>
        <pc:sldLayoutChg chg="add mod replId">
          <pc:chgData name="Trina Koomtrakool" userId="S::trinak@hiof.no::ff19e685-2bba-40ab-ac61-c79216ce13b7" providerId="AD" clId="Web-{47F09144-CA36-8128-8753-6EBD16FFA81E}" dt="2021-12-06T12:23:36.184" v="171"/>
          <pc:sldLayoutMkLst>
            <pc:docMk/>
            <pc:sldMasterMk cId="332572400" sldId="2147483732"/>
            <pc:sldLayoutMk cId="2414091571" sldId="2147483734"/>
          </pc:sldLayoutMkLst>
        </pc:sldLayoutChg>
        <pc:sldLayoutChg chg="add mod replId">
          <pc:chgData name="Trina Koomtrakool" userId="S::trinak@hiof.no::ff19e685-2bba-40ab-ac61-c79216ce13b7" providerId="AD" clId="Web-{47F09144-CA36-8128-8753-6EBD16FFA81E}" dt="2021-12-06T12:23:36.184" v="171"/>
          <pc:sldLayoutMkLst>
            <pc:docMk/>
            <pc:sldMasterMk cId="332572400" sldId="2147483732"/>
            <pc:sldLayoutMk cId="3352435867" sldId="2147483735"/>
          </pc:sldLayoutMkLst>
        </pc:sldLayoutChg>
        <pc:sldLayoutChg chg="add mod replId">
          <pc:chgData name="Trina Koomtrakool" userId="S::trinak@hiof.no::ff19e685-2bba-40ab-ac61-c79216ce13b7" providerId="AD" clId="Web-{47F09144-CA36-8128-8753-6EBD16FFA81E}" dt="2021-12-06T12:23:36.184" v="171"/>
          <pc:sldLayoutMkLst>
            <pc:docMk/>
            <pc:sldMasterMk cId="332572400" sldId="2147483732"/>
            <pc:sldLayoutMk cId="595660286" sldId="2147483736"/>
          </pc:sldLayoutMkLst>
        </pc:sldLayoutChg>
        <pc:sldLayoutChg chg="add mod replId">
          <pc:chgData name="Trina Koomtrakool" userId="S::trinak@hiof.no::ff19e685-2bba-40ab-ac61-c79216ce13b7" providerId="AD" clId="Web-{47F09144-CA36-8128-8753-6EBD16FFA81E}" dt="2021-12-06T12:23:36.184" v="171"/>
          <pc:sldLayoutMkLst>
            <pc:docMk/>
            <pc:sldMasterMk cId="332572400" sldId="2147483732"/>
            <pc:sldLayoutMk cId="1032757319" sldId="2147483737"/>
          </pc:sldLayoutMkLst>
        </pc:sldLayoutChg>
        <pc:sldLayoutChg chg="add mod replId">
          <pc:chgData name="Trina Koomtrakool" userId="S::trinak@hiof.no::ff19e685-2bba-40ab-ac61-c79216ce13b7" providerId="AD" clId="Web-{47F09144-CA36-8128-8753-6EBD16FFA81E}" dt="2021-12-06T12:23:36.184" v="171"/>
          <pc:sldLayoutMkLst>
            <pc:docMk/>
            <pc:sldMasterMk cId="332572400" sldId="2147483732"/>
            <pc:sldLayoutMk cId="1927345355" sldId="2147483738"/>
          </pc:sldLayoutMkLst>
        </pc:sldLayoutChg>
        <pc:sldLayoutChg chg="add mod replId">
          <pc:chgData name="Trina Koomtrakool" userId="S::trinak@hiof.no::ff19e685-2bba-40ab-ac61-c79216ce13b7" providerId="AD" clId="Web-{47F09144-CA36-8128-8753-6EBD16FFA81E}" dt="2021-12-06T12:23:36.184" v="171"/>
          <pc:sldLayoutMkLst>
            <pc:docMk/>
            <pc:sldMasterMk cId="332572400" sldId="2147483732"/>
            <pc:sldLayoutMk cId="312895426" sldId="2147483739"/>
          </pc:sldLayoutMkLst>
        </pc:sldLayoutChg>
        <pc:sldLayoutChg chg="add mod replId">
          <pc:chgData name="Trina Koomtrakool" userId="S::trinak@hiof.no::ff19e685-2bba-40ab-ac61-c79216ce13b7" providerId="AD" clId="Web-{47F09144-CA36-8128-8753-6EBD16FFA81E}" dt="2021-12-06T12:23:36.184" v="171"/>
          <pc:sldLayoutMkLst>
            <pc:docMk/>
            <pc:sldMasterMk cId="332572400" sldId="2147483732"/>
            <pc:sldLayoutMk cId="1565365394" sldId="2147483740"/>
          </pc:sldLayoutMkLst>
        </pc:sldLayoutChg>
        <pc:sldLayoutChg chg="add mod replId">
          <pc:chgData name="Trina Koomtrakool" userId="S::trinak@hiof.no::ff19e685-2bba-40ab-ac61-c79216ce13b7" providerId="AD" clId="Web-{47F09144-CA36-8128-8753-6EBD16FFA81E}" dt="2021-12-06T12:23:36.184" v="171"/>
          <pc:sldLayoutMkLst>
            <pc:docMk/>
            <pc:sldMasterMk cId="332572400" sldId="2147483732"/>
            <pc:sldLayoutMk cId="1910537396" sldId="2147483741"/>
          </pc:sldLayoutMkLst>
        </pc:sldLayoutChg>
        <pc:sldLayoutChg chg="add mod replId">
          <pc:chgData name="Trina Koomtrakool" userId="S::trinak@hiof.no::ff19e685-2bba-40ab-ac61-c79216ce13b7" providerId="AD" clId="Web-{47F09144-CA36-8128-8753-6EBD16FFA81E}" dt="2021-12-06T12:23:36.184" v="171"/>
          <pc:sldLayoutMkLst>
            <pc:docMk/>
            <pc:sldMasterMk cId="332572400" sldId="2147483732"/>
            <pc:sldLayoutMk cId="2835358229" sldId="2147483742"/>
          </pc:sldLayoutMkLst>
        </pc:sldLayoutChg>
        <pc:sldLayoutChg chg="add mod replId">
          <pc:chgData name="Trina Koomtrakool" userId="S::trinak@hiof.no::ff19e685-2bba-40ab-ac61-c79216ce13b7" providerId="AD" clId="Web-{47F09144-CA36-8128-8753-6EBD16FFA81E}" dt="2021-12-06T12:23:36.184" v="171"/>
          <pc:sldLayoutMkLst>
            <pc:docMk/>
            <pc:sldMasterMk cId="332572400" sldId="2147483732"/>
            <pc:sldLayoutMk cId="421540131" sldId="2147483743"/>
          </pc:sldLayoutMkLst>
        </pc:sldLayoutChg>
      </pc:sldMasterChg>
    </pc:docChg>
  </pc:docChgLst>
  <pc:docChgLst>
    <pc:chgData name="Trina Koomtrakool" userId="S::trinak@hiof.no::ff19e685-2bba-40ab-ac61-c79216ce13b7" providerId="AD" clId="Web-{B6674D1D-5EE0-645E-8616-59364DBE21D9}"/>
    <pc:docChg chg="modSld">
      <pc:chgData name="Trina Koomtrakool" userId="S::trinak@hiof.no::ff19e685-2bba-40ab-ac61-c79216ce13b7" providerId="AD" clId="Web-{B6674D1D-5EE0-645E-8616-59364DBE21D9}" dt="2021-11-15T07:13:42.216" v="23" actId="20577"/>
      <pc:docMkLst>
        <pc:docMk/>
      </pc:docMkLst>
      <pc:sldChg chg="addSp delSp modSp">
        <pc:chgData name="Trina Koomtrakool" userId="S::trinak@hiof.no::ff19e685-2bba-40ab-ac61-c79216ce13b7" providerId="AD" clId="Web-{B6674D1D-5EE0-645E-8616-59364DBE21D9}" dt="2021-11-15T07:13:42.216" v="23" actId="20577"/>
        <pc:sldMkLst>
          <pc:docMk/>
          <pc:sldMk cId="3104341537" sldId="257"/>
        </pc:sldMkLst>
        <pc:spChg chg="add mod">
          <ac:chgData name="Trina Koomtrakool" userId="S::trinak@hiof.no::ff19e685-2bba-40ab-ac61-c79216ce13b7" providerId="AD" clId="Web-{B6674D1D-5EE0-645E-8616-59364DBE21D9}" dt="2021-11-15T07:13:42.216" v="23" actId="20577"/>
          <ac:spMkLst>
            <pc:docMk/>
            <pc:sldMk cId="3104341537" sldId="257"/>
            <ac:spMk id="3" creationId="{FABF631A-6084-4B5B-AC1F-8066B4BA48FC}"/>
          </ac:spMkLst>
        </pc:spChg>
        <pc:picChg chg="del">
          <ac:chgData name="Trina Koomtrakool" userId="S::trinak@hiof.no::ff19e685-2bba-40ab-ac61-c79216ce13b7" providerId="AD" clId="Web-{B6674D1D-5EE0-645E-8616-59364DBE21D9}" dt="2021-11-15T07:13:11.761" v="0"/>
          <ac:picMkLst>
            <pc:docMk/>
            <pc:sldMk cId="3104341537" sldId="257"/>
            <ac:picMk id="87" creationId="{5EC02F1D-08E3-44B7-A0E4-BEF51F658CFD}"/>
          </ac:picMkLst>
        </pc:picChg>
      </pc:sldChg>
    </pc:docChg>
  </pc:docChgLst>
  <pc:docChgLst>
    <pc:chgData name="Johan Berntsen Reitan" userId="10a59e65-bc68-411a-b46f-612429023b82" providerId="ADAL" clId="{58D0FDAF-E391-4513-8CCF-9B9C23B808E5}"/>
    <pc:docChg chg="undo custSel addSld delSld modSld sldOrd">
      <pc:chgData name="Johan Berntsen Reitan" userId="10a59e65-bc68-411a-b46f-612429023b82" providerId="ADAL" clId="{58D0FDAF-E391-4513-8CCF-9B9C23B808E5}" dt="2021-12-09T02:33:54.005" v="1112" actId="20577"/>
      <pc:docMkLst>
        <pc:docMk/>
      </pc:docMkLst>
      <pc:sldChg chg="modTransition">
        <pc:chgData name="Johan Berntsen Reitan" userId="10a59e65-bc68-411a-b46f-612429023b82" providerId="ADAL" clId="{58D0FDAF-E391-4513-8CCF-9B9C23B808E5}" dt="2021-12-07T02:44:59.216" v="398"/>
        <pc:sldMkLst>
          <pc:docMk/>
          <pc:sldMk cId="4253124984" sldId="256"/>
        </pc:sldMkLst>
      </pc:sldChg>
      <pc:sldChg chg="addSp delSp modSp mod modTransition setBg setClrOvrMap">
        <pc:chgData name="Johan Berntsen Reitan" userId="10a59e65-bc68-411a-b46f-612429023b82" providerId="ADAL" clId="{58D0FDAF-E391-4513-8CCF-9B9C23B808E5}" dt="2021-12-07T02:47:27.810" v="415" actId="1076"/>
        <pc:sldMkLst>
          <pc:docMk/>
          <pc:sldMk cId="62232617" sldId="260"/>
        </pc:sldMkLst>
        <pc:spChg chg="mod">
          <ac:chgData name="Johan Berntsen Reitan" userId="10a59e65-bc68-411a-b46f-612429023b82" providerId="ADAL" clId="{58D0FDAF-E391-4513-8CCF-9B9C23B808E5}" dt="2021-12-06T15:29:15.523" v="167" actId="26606"/>
          <ac:spMkLst>
            <pc:docMk/>
            <pc:sldMk cId="62232617" sldId="260"/>
            <ac:spMk id="2" creationId="{4909EBEE-73FC-4475-9748-E6B3EB7CB23F}"/>
          </ac:spMkLst>
        </pc:spChg>
        <pc:spChg chg="del">
          <ac:chgData name="Johan Berntsen Reitan" userId="10a59e65-bc68-411a-b46f-612429023b82" providerId="ADAL" clId="{58D0FDAF-E391-4513-8CCF-9B9C23B808E5}" dt="2021-12-06T15:27:32.170" v="163" actId="26606"/>
          <ac:spMkLst>
            <pc:docMk/>
            <pc:sldMk cId="62232617" sldId="260"/>
            <ac:spMk id="9" creationId="{50CF6C96-4596-4D83-A9F9-A3AB22AB4D89}"/>
          </ac:spMkLst>
        </pc:spChg>
        <pc:spChg chg="mod ord">
          <ac:chgData name="Johan Berntsen Reitan" userId="10a59e65-bc68-411a-b46f-612429023b82" providerId="ADAL" clId="{58D0FDAF-E391-4513-8CCF-9B9C23B808E5}" dt="2021-12-06T15:29:15.523" v="167" actId="26606"/>
          <ac:spMkLst>
            <pc:docMk/>
            <pc:sldMk cId="62232617" sldId="260"/>
            <ac:spMk id="10" creationId="{A03D9940-C5C1-4D87-AE43-3A79CDC2967D}"/>
          </ac:spMkLst>
        </pc:spChg>
        <pc:spChg chg="add del">
          <ac:chgData name="Johan Berntsen Reitan" userId="10a59e65-bc68-411a-b46f-612429023b82" providerId="ADAL" clId="{58D0FDAF-E391-4513-8CCF-9B9C23B808E5}" dt="2021-12-06T15:27:37.690" v="166" actId="26606"/>
          <ac:spMkLst>
            <pc:docMk/>
            <pc:sldMk cId="62232617" sldId="260"/>
            <ac:spMk id="16" creationId="{FCFA22AC-96A5-48A6-AE2F-AEC7608672C8}"/>
          </ac:spMkLst>
        </pc:spChg>
        <pc:picChg chg="del mod">
          <ac:chgData name="Johan Berntsen Reitan" userId="10a59e65-bc68-411a-b46f-612429023b82" providerId="ADAL" clId="{58D0FDAF-E391-4513-8CCF-9B9C23B808E5}" dt="2021-12-06T15:27:33.436" v="164" actId="478"/>
          <ac:picMkLst>
            <pc:docMk/>
            <pc:sldMk cId="62232617" sldId="260"/>
            <ac:picMk id="3" creationId="{80F1C533-F234-4795-8AFA-E361CCCECE8A}"/>
          </ac:picMkLst>
        </pc:picChg>
        <pc:picChg chg="mod">
          <ac:chgData name="Johan Berntsen Reitan" userId="10a59e65-bc68-411a-b46f-612429023b82" providerId="ADAL" clId="{58D0FDAF-E391-4513-8CCF-9B9C23B808E5}" dt="2021-12-06T15:29:15.523" v="167" actId="26606"/>
          <ac:picMkLst>
            <pc:docMk/>
            <pc:sldMk cId="62232617" sldId="260"/>
            <ac:picMk id="4" creationId="{F8F6966D-633E-40BA-9B5B-62A66F4ECA0C}"/>
          </ac:picMkLst>
        </pc:picChg>
        <pc:picChg chg="add del mod ord modCrop">
          <ac:chgData name="Johan Berntsen Reitan" userId="10a59e65-bc68-411a-b46f-612429023b82" providerId="ADAL" clId="{58D0FDAF-E391-4513-8CCF-9B9C23B808E5}" dt="2021-12-06T15:27:33.988" v="165" actId="478"/>
          <ac:picMkLst>
            <pc:docMk/>
            <pc:sldMk cId="62232617" sldId="260"/>
            <ac:picMk id="12" creationId="{807FA4B9-AF6A-4BB2-BA2B-F280FC3FBAD1}"/>
          </ac:picMkLst>
        </pc:picChg>
        <pc:picChg chg="add del mod modCrop">
          <ac:chgData name="Johan Berntsen Reitan" userId="10a59e65-bc68-411a-b46f-612429023b82" providerId="ADAL" clId="{58D0FDAF-E391-4513-8CCF-9B9C23B808E5}" dt="2021-12-07T02:45:13.422" v="401" actId="478"/>
          <ac:picMkLst>
            <pc:docMk/>
            <pc:sldMk cId="62232617" sldId="260"/>
            <ac:picMk id="19" creationId="{C1F36045-A730-4340-A3DA-4D10E5123EF3}"/>
          </ac:picMkLst>
        </pc:picChg>
        <pc:picChg chg="add mod modCrop">
          <ac:chgData name="Johan Berntsen Reitan" userId="10a59e65-bc68-411a-b46f-612429023b82" providerId="ADAL" clId="{58D0FDAF-E391-4513-8CCF-9B9C23B808E5}" dt="2021-12-07T02:45:52.825" v="408" actId="732"/>
          <ac:picMkLst>
            <pc:docMk/>
            <pc:sldMk cId="62232617" sldId="260"/>
            <ac:picMk id="25" creationId="{E56FF8D8-5F68-4F06-988A-3725CA4A2C65}"/>
          </ac:picMkLst>
        </pc:picChg>
        <pc:picChg chg="add mod">
          <ac:chgData name="Johan Berntsen Reitan" userId="10a59e65-bc68-411a-b46f-612429023b82" providerId="ADAL" clId="{58D0FDAF-E391-4513-8CCF-9B9C23B808E5}" dt="2021-12-07T02:47:27.810" v="415" actId="1076"/>
          <ac:picMkLst>
            <pc:docMk/>
            <pc:sldMk cId="62232617" sldId="260"/>
            <ac:picMk id="27" creationId="{F487A3FB-C2CC-4F7F-84B8-DD372D57F1EE}"/>
          </ac:picMkLst>
        </pc:picChg>
        <pc:picChg chg="add mod">
          <ac:chgData name="Johan Berntsen Reitan" userId="10a59e65-bc68-411a-b46f-612429023b82" providerId="ADAL" clId="{58D0FDAF-E391-4513-8CCF-9B9C23B808E5}" dt="2021-12-07T02:47:24.302" v="414" actId="1076"/>
          <ac:picMkLst>
            <pc:docMk/>
            <pc:sldMk cId="62232617" sldId="260"/>
            <ac:picMk id="28" creationId="{812773B8-C325-4DC1-AAE7-889CA91D6361}"/>
          </ac:picMkLst>
        </pc:picChg>
        <pc:picChg chg="add mod">
          <ac:chgData name="Johan Berntsen Reitan" userId="10a59e65-bc68-411a-b46f-612429023b82" providerId="ADAL" clId="{58D0FDAF-E391-4513-8CCF-9B9C23B808E5}" dt="2021-12-07T02:47:24.302" v="414" actId="1076"/>
          <ac:picMkLst>
            <pc:docMk/>
            <pc:sldMk cId="62232617" sldId="260"/>
            <ac:picMk id="29" creationId="{73682B1C-7A30-4727-85AA-E07EA6FDC780}"/>
          </ac:picMkLst>
        </pc:picChg>
        <pc:picChg chg="add mod">
          <ac:chgData name="Johan Berntsen Reitan" userId="10a59e65-bc68-411a-b46f-612429023b82" providerId="ADAL" clId="{58D0FDAF-E391-4513-8CCF-9B9C23B808E5}" dt="2021-12-07T02:46:50.474" v="412" actId="1076"/>
          <ac:picMkLst>
            <pc:docMk/>
            <pc:sldMk cId="62232617" sldId="260"/>
            <ac:picMk id="30" creationId="{2EC95406-AB1F-4B7A-9F56-C38551DCFAD3}"/>
          </ac:picMkLst>
        </pc:picChg>
        <pc:picChg chg="add mod">
          <ac:chgData name="Johan Berntsen Reitan" userId="10a59e65-bc68-411a-b46f-612429023b82" providerId="ADAL" clId="{58D0FDAF-E391-4513-8CCF-9B9C23B808E5}" dt="2021-12-07T02:47:27.810" v="415" actId="1076"/>
          <ac:picMkLst>
            <pc:docMk/>
            <pc:sldMk cId="62232617" sldId="260"/>
            <ac:picMk id="31" creationId="{51C4093D-7F36-45ED-AA35-9F87C4BE8E58}"/>
          </ac:picMkLst>
        </pc:picChg>
        <pc:picChg chg="add mod">
          <ac:chgData name="Johan Berntsen Reitan" userId="10a59e65-bc68-411a-b46f-612429023b82" providerId="ADAL" clId="{58D0FDAF-E391-4513-8CCF-9B9C23B808E5}" dt="2021-12-07T02:46:50.474" v="412" actId="1076"/>
          <ac:picMkLst>
            <pc:docMk/>
            <pc:sldMk cId="62232617" sldId="260"/>
            <ac:picMk id="32" creationId="{044A7EFB-C875-4EFA-BD83-29D429D00A19}"/>
          </ac:picMkLst>
        </pc:picChg>
        <pc:picChg chg="add mod">
          <ac:chgData name="Johan Berntsen Reitan" userId="10a59e65-bc68-411a-b46f-612429023b82" providerId="ADAL" clId="{58D0FDAF-E391-4513-8CCF-9B9C23B808E5}" dt="2021-12-07T02:46:50.474" v="412" actId="1076"/>
          <ac:picMkLst>
            <pc:docMk/>
            <pc:sldMk cId="62232617" sldId="260"/>
            <ac:picMk id="33" creationId="{93747BCF-FCD4-46FC-8DBF-A515ED3D0142}"/>
          </ac:picMkLst>
        </pc:picChg>
      </pc:sldChg>
      <pc:sldChg chg="addSp delSp modSp mod modTransition">
        <pc:chgData name="Johan Berntsen Reitan" userId="10a59e65-bc68-411a-b46f-612429023b82" providerId="ADAL" clId="{58D0FDAF-E391-4513-8CCF-9B9C23B808E5}" dt="2021-12-08T02:00:13.559" v="527" actId="14100"/>
        <pc:sldMkLst>
          <pc:docMk/>
          <pc:sldMk cId="3862396198" sldId="262"/>
        </pc:sldMkLst>
        <pc:spChg chg="add del mod ord">
          <ac:chgData name="Johan Berntsen Reitan" userId="10a59e65-bc68-411a-b46f-612429023b82" providerId="ADAL" clId="{58D0FDAF-E391-4513-8CCF-9B9C23B808E5}" dt="2021-12-08T01:49:21.244" v="458" actId="1076"/>
          <ac:spMkLst>
            <pc:docMk/>
            <pc:sldMk cId="3862396198" sldId="262"/>
            <ac:spMk id="3" creationId="{641DC90D-C789-49A7-B0D7-93394B23F79D}"/>
          </ac:spMkLst>
        </pc:spChg>
        <pc:spChg chg="add mod">
          <ac:chgData name="Johan Berntsen Reitan" userId="10a59e65-bc68-411a-b46f-612429023b82" providerId="ADAL" clId="{58D0FDAF-E391-4513-8CCF-9B9C23B808E5}" dt="2021-12-08T02:00:13.559" v="527" actId="14100"/>
          <ac:spMkLst>
            <pc:docMk/>
            <pc:sldMk cId="3862396198" sldId="262"/>
            <ac:spMk id="13" creationId="{AB718A8A-AF37-4925-8BA1-E9CECD4C2DA8}"/>
          </ac:spMkLst>
        </pc:spChg>
        <pc:spChg chg="add mod">
          <ac:chgData name="Johan Berntsen Reitan" userId="10a59e65-bc68-411a-b46f-612429023b82" providerId="ADAL" clId="{58D0FDAF-E391-4513-8CCF-9B9C23B808E5}" dt="2021-12-08T01:49:21.244" v="458" actId="1076"/>
          <ac:spMkLst>
            <pc:docMk/>
            <pc:sldMk cId="3862396198" sldId="262"/>
            <ac:spMk id="14" creationId="{594CE3C2-354A-44FF-A704-8B0318608020}"/>
          </ac:spMkLst>
        </pc:spChg>
        <pc:spChg chg="add del mod">
          <ac:chgData name="Johan Berntsen Reitan" userId="10a59e65-bc68-411a-b46f-612429023b82" providerId="ADAL" clId="{58D0FDAF-E391-4513-8CCF-9B9C23B808E5}" dt="2021-12-08T01:49:14.066" v="455" actId="478"/>
          <ac:spMkLst>
            <pc:docMk/>
            <pc:sldMk cId="3862396198" sldId="262"/>
            <ac:spMk id="16" creationId="{F26D13E3-849B-4B6F-8D1C-DE4E6C855218}"/>
          </ac:spMkLst>
        </pc:spChg>
        <pc:picChg chg="mod">
          <ac:chgData name="Johan Berntsen Reitan" userId="10a59e65-bc68-411a-b46f-612429023b82" providerId="ADAL" clId="{58D0FDAF-E391-4513-8CCF-9B9C23B808E5}" dt="2021-12-08T01:49:21.244" v="458" actId="1076"/>
          <ac:picMkLst>
            <pc:docMk/>
            <pc:sldMk cId="3862396198" sldId="262"/>
            <ac:picMk id="4" creationId="{CDA6157E-18F3-4CD3-B1AD-50512CDE27C3}"/>
          </ac:picMkLst>
        </pc:picChg>
        <pc:picChg chg="add del mod">
          <ac:chgData name="Johan Berntsen Reitan" userId="10a59e65-bc68-411a-b46f-612429023b82" providerId="ADAL" clId="{58D0FDAF-E391-4513-8CCF-9B9C23B808E5}" dt="2021-12-08T01:46:06.530" v="422" actId="21"/>
          <ac:picMkLst>
            <pc:docMk/>
            <pc:sldMk cId="3862396198" sldId="262"/>
            <ac:picMk id="8" creationId="{24150966-C531-4445-8084-6F98DBCE9C77}"/>
          </ac:picMkLst>
        </pc:picChg>
        <pc:picChg chg="mod">
          <ac:chgData name="Johan Berntsen Reitan" userId="10a59e65-bc68-411a-b46f-612429023b82" providerId="ADAL" clId="{58D0FDAF-E391-4513-8CCF-9B9C23B808E5}" dt="2021-12-08T01:49:38.092" v="465" actId="1076"/>
          <ac:picMkLst>
            <pc:docMk/>
            <pc:sldMk cId="3862396198" sldId="262"/>
            <ac:picMk id="11" creationId="{FDDA3665-8988-495D-B132-D318A59CFDB9}"/>
          </ac:picMkLst>
        </pc:picChg>
        <pc:picChg chg="add mod modCrop">
          <ac:chgData name="Johan Berntsen Reitan" userId="10a59e65-bc68-411a-b46f-612429023b82" providerId="ADAL" clId="{58D0FDAF-E391-4513-8CCF-9B9C23B808E5}" dt="2021-12-08T01:50:46.763" v="475" actId="732"/>
          <ac:picMkLst>
            <pc:docMk/>
            <pc:sldMk cId="3862396198" sldId="262"/>
            <ac:picMk id="12" creationId="{6EF30B81-E0A8-4889-ADB2-96E6454ACE63}"/>
          </ac:picMkLst>
        </pc:picChg>
      </pc:sldChg>
      <pc:sldChg chg="addSp delSp modSp mod modTransition">
        <pc:chgData name="Johan Berntsen Reitan" userId="10a59e65-bc68-411a-b46f-612429023b82" providerId="ADAL" clId="{58D0FDAF-E391-4513-8CCF-9B9C23B808E5}" dt="2021-12-08T02:04:51.040" v="547" actId="14100"/>
        <pc:sldMkLst>
          <pc:docMk/>
          <pc:sldMk cId="3460704641" sldId="263"/>
        </pc:sldMkLst>
        <pc:spChg chg="add mod">
          <ac:chgData name="Johan Berntsen Reitan" userId="10a59e65-bc68-411a-b46f-612429023b82" providerId="ADAL" clId="{58D0FDAF-E391-4513-8CCF-9B9C23B808E5}" dt="2021-12-08T02:04:51.040" v="547" actId="14100"/>
          <ac:spMkLst>
            <pc:docMk/>
            <pc:sldMk cId="3460704641" sldId="263"/>
            <ac:spMk id="9" creationId="{D4B0625A-81F2-4645-AEA7-D5060C42A50E}"/>
          </ac:spMkLst>
        </pc:spChg>
        <pc:picChg chg="add del mod">
          <ac:chgData name="Johan Berntsen Reitan" userId="10a59e65-bc68-411a-b46f-612429023b82" providerId="ADAL" clId="{58D0FDAF-E391-4513-8CCF-9B9C23B808E5}" dt="2021-12-08T02:04:06.443" v="537" actId="478"/>
          <ac:picMkLst>
            <pc:docMk/>
            <pc:sldMk cId="3460704641" sldId="263"/>
            <ac:picMk id="6" creationId="{77E5C080-86F9-4BBD-9A37-08EFD2141036}"/>
          </ac:picMkLst>
        </pc:picChg>
        <pc:picChg chg="add del mod">
          <ac:chgData name="Johan Berntsen Reitan" userId="10a59e65-bc68-411a-b46f-612429023b82" providerId="ADAL" clId="{58D0FDAF-E391-4513-8CCF-9B9C23B808E5}" dt="2021-12-08T02:04:03.834" v="536" actId="478"/>
          <ac:picMkLst>
            <pc:docMk/>
            <pc:sldMk cId="3460704641" sldId="263"/>
            <ac:picMk id="7" creationId="{45E0F338-571A-405B-A968-AC5B4BE76927}"/>
          </ac:picMkLst>
        </pc:picChg>
        <pc:picChg chg="add mod modCrop">
          <ac:chgData name="Johan Berntsen Reitan" userId="10a59e65-bc68-411a-b46f-612429023b82" providerId="ADAL" clId="{58D0FDAF-E391-4513-8CCF-9B9C23B808E5}" dt="2021-12-08T02:04:35.570" v="543" actId="1076"/>
          <ac:picMkLst>
            <pc:docMk/>
            <pc:sldMk cId="3460704641" sldId="263"/>
            <ac:picMk id="8" creationId="{B3079306-7554-48AE-8A6C-543D3D54FD7E}"/>
          </ac:picMkLst>
        </pc:picChg>
        <pc:picChg chg="mod">
          <ac:chgData name="Johan Berntsen Reitan" userId="10a59e65-bc68-411a-b46f-612429023b82" providerId="ADAL" clId="{58D0FDAF-E391-4513-8CCF-9B9C23B808E5}" dt="2021-12-08T02:02:28.695" v="532" actId="1076"/>
          <ac:picMkLst>
            <pc:docMk/>
            <pc:sldMk cId="3460704641" sldId="263"/>
            <ac:picMk id="13" creationId="{0B915BCF-2ADF-46EC-B2FD-35181646F950}"/>
          </ac:picMkLst>
        </pc:picChg>
      </pc:sldChg>
      <pc:sldChg chg="addSp modSp mod modTransition">
        <pc:chgData name="Johan Berntsen Reitan" userId="10a59e65-bc68-411a-b46f-612429023b82" providerId="ADAL" clId="{58D0FDAF-E391-4513-8CCF-9B9C23B808E5}" dt="2021-12-08T01:57:04.473" v="522" actId="208"/>
        <pc:sldMkLst>
          <pc:docMk/>
          <pc:sldMk cId="3903282771" sldId="267"/>
        </pc:sldMkLst>
        <pc:spChg chg="add mod">
          <ac:chgData name="Johan Berntsen Reitan" userId="10a59e65-bc68-411a-b46f-612429023b82" providerId="ADAL" clId="{58D0FDAF-E391-4513-8CCF-9B9C23B808E5}" dt="2021-12-08T01:57:04.473" v="522" actId="208"/>
          <ac:spMkLst>
            <pc:docMk/>
            <pc:sldMk cId="3903282771" sldId="267"/>
            <ac:spMk id="5" creationId="{FE82AB1C-CAB7-40FF-AA03-C723F86A26DC}"/>
          </ac:spMkLst>
        </pc:spChg>
        <pc:picChg chg="mod">
          <ac:chgData name="Johan Berntsen Reitan" userId="10a59e65-bc68-411a-b46f-612429023b82" providerId="ADAL" clId="{58D0FDAF-E391-4513-8CCF-9B9C23B808E5}" dt="2021-12-08T01:56:14.200" v="516" actId="1076"/>
          <ac:picMkLst>
            <pc:docMk/>
            <pc:sldMk cId="3903282771" sldId="267"/>
            <ac:picMk id="6" creationId="{AFFDA1A5-33C6-4A65-B27B-C3DA582184D6}"/>
          </ac:picMkLst>
        </pc:picChg>
        <pc:picChg chg="mod">
          <ac:chgData name="Johan Berntsen Reitan" userId="10a59e65-bc68-411a-b46f-612429023b82" providerId="ADAL" clId="{58D0FDAF-E391-4513-8CCF-9B9C23B808E5}" dt="2021-12-08T01:56:14.200" v="516" actId="1076"/>
          <ac:picMkLst>
            <pc:docMk/>
            <pc:sldMk cId="3903282771" sldId="267"/>
            <ac:picMk id="7" creationId="{CD09CFCF-470B-4279-9023-59D91F1F770C}"/>
          </ac:picMkLst>
        </pc:picChg>
        <pc:picChg chg="add mod modCrop">
          <ac:chgData name="Johan Berntsen Reitan" userId="10a59e65-bc68-411a-b46f-612429023b82" providerId="ADAL" clId="{58D0FDAF-E391-4513-8CCF-9B9C23B808E5}" dt="2021-12-08T01:56:21.426" v="518" actId="1076"/>
          <ac:picMkLst>
            <pc:docMk/>
            <pc:sldMk cId="3903282771" sldId="267"/>
            <ac:picMk id="8" creationId="{47177445-D436-48B0-A199-1E392AF35C5E}"/>
          </ac:picMkLst>
        </pc:picChg>
        <pc:picChg chg="mod">
          <ac:chgData name="Johan Berntsen Reitan" userId="10a59e65-bc68-411a-b46f-612429023b82" providerId="ADAL" clId="{58D0FDAF-E391-4513-8CCF-9B9C23B808E5}" dt="2021-12-08T01:56:14.200" v="516" actId="1076"/>
          <ac:picMkLst>
            <pc:docMk/>
            <pc:sldMk cId="3903282771" sldId="267"/>
            <ac:picMk id="9" creationId="{6C6FBFD4-B943-4232-8941-0646EA5E4AA4}"/>
          </ac:picMkLst>
        </pc:picChg>
      </pc:sldChg>
      <pc:sldChg chg="addSp delSp modSp mod ord modTransition setBg modNotesTx">
        <pc:chgData name="Johan Berntsen Reitan" userId="10a59e65-bc68-411a-b46f-612429023b82" providerId="ADAL" clId="{58D0FDAF-E391-4513-8CCF-9B9C23B808E5}" dt="2021-12-09T02:33:54.005" v="1112" actId="20577"/>
        <pc:sldMkLst>
          <pc:docMk/>
          <pc:sldMk cId="1092087018" sldId="269"/>
        </pc:sldMkLst>
        <pc:spChg chg="mod">
          <ac:chgData name="Johan Berntsen Reitan" userId="10a59e65-bc68-411a-b46f-612429023b82" providerId="ADAL" clId="{58D0FDAF-E391-4513-8CCF-9B9C23B808E5}" dt="2021-12-08T18:42:16.203" v="932" actId="20577"/>
          <ac:spMkLst>
            <pc:docMk/>
            <pc:sldMk cId="1092087018" sldId="269"/>
            <ac:spMk id="2" creationId="{1E8E8A2C-1FCD-42B0-A41B-2863AD3FBA6E}"/>
          </ac:spMkLst>
        </pc:spChg>
        <pc:spChg chg="add del">
          <ac:chgData name="Johan Berntsen Reitan" userId="10a59e65-bc68-411a-b46f-612429023b82" providerId="ADAL" clId="{58D0FDAF-E391-4513-8CCF-9B9C23B808E5}" dt="2021-12-06T15:26:32.074" v="162" actId="26606"/>
          <ac:spMkLst>
            <pc:docMk/>
            <pc:sldMk cId="1092087018" sldId="269"/>
            <ac:spMk id="9" creationId="{5D5E0904-721C-4D68-9EB8-1C9752E329A7}"/>
          </ac:spMkLst>
        </pc:spChg>
        <pc:picChg chg="add del mod modCrop">
          <ac:chgData name="Johan Berntsen Reitan" userId="10a59e65-bc68-411a-b46f-612429023b82" providerId="ADAL" clId="{58D0FDAF-E391-4513-8CCF-9B9C23B808E5}" dt="2021-12-08T18:41:45.691" v="911" actId="478"/>
          <ac:picMkLst>
            <pc:docMk/>
            <pc:sldMk cId="1092087018" sldId="269"/>
            <ac:picMk id="4" creationId="{E67CA2FA-E5E8-4496-A4F7-85BBE1CAB4B6}"/>
          </ac:picMkLst>
        </pc:picChg>
        <pc:picChg chg="add del mod modCrop">
          <ac:chgData name="Johan Berntsen Reitan" userId="10a59e65-bc68-411a-b46f-612429023b82" providerId="ADAL" clId="{58D0FDAF-E391-4513-8CCF-9B9C23B808E5}" dt="2021-12-09T01:26:28.934" v="1015" actId="478"/>
          <ac:picMkLst>
            <pc:docMk/>
            <pc:sldMk cId="1092087018" sldId="269"/>
            <ac:picMk id="8" creationId="{9EB64F81-4F4B-43B8-A92F-2C3F70DA91F2}"/>
          </ac:picMkLst>
        </pc:picChg>
        <pc:picChg chg="add del mod">
          <ac:chgData name="Johan Berntsen Reitan" userId="10a59e65-bc68-411a-b46f-612429023b82" providerId="ADAL" clId="{58D0FDAF-E391-4513-8CCF-9B9C23B808E5}" dt="2021-12-09T01:26:07.806" v="1011" actId="478"/>
          <ac:picMkLst>
            <pc:docMk/>
            <pc:sldMk cId="1092087018" sldId="269"/>
            <ac:picMk id="9" creationId="{88641D09-D46B-444B-9AFB-B0D7842D9D64}"/>
          </ac:picMkLst>
        </pc:picChg>
        <pc:picChg chg="add mod modCrop">
          <ac:chgData name="Johan Berntsen Reitan" userId="10a59e65-bc68-411a-b46f-612429023b82" providerId="ADAL" clId="{58D0FDAF-E391-4513-8CCF-9B9C23B808E5}" dt="2021-12-09T01:26:47.746" v="1024" actId="1076"/>
          <ac:picMkLst>
            <pc:docMk/>
            <pc:sldMk cId="1092087018" sldId="269"/>
            <ac:picMk id="10" creationId="{ECD748D6-1847-4848-8D6D-63F33AC4D47D}"/>
          </ac:picMkLst>
        </pc:picChg>
      </pc:sldChg>
      <pc:sldChg chg="modTransition">
        <pc:chgData name="Johan Berntsen Reitan" userId="10a59e65-bc68-411a-b46f-612429023b82" providerId="ADAL" clId="{58D0FDAF-E391-4513-8CCF-9B9C23B808E5}" dt="2021-12-07T02:47:01.932" v="413"/>
        <pc:sldMkLst>
          <pc:docMk/>
          <pc:sldMk cId="307915381" sldId="270"/>
        </pc:sldMkLst>
      </pc:sldChg>
      <pc:sldChg chg="addSp delSp modSp new del mod ord setBg">
        <pc:chgData name="Johan Berntsen Reitan" userId="10a59e65-bc68-411a-b46f-612429023b82" providerId="ADAL" clId="{58D0FDAF-E391-4513-8CCF-9B9C23B808E5}" dt="2021-12-06T13:26:28.139" v="27" actId="47"/>
        <pc:sldMkLst>
          <pc:docMk/>
          <pc:sldMk cId="2515339590" sldId="271"/>
        </pc:sldMkLst>
        <pc:spChg chg="mod">
          <ac:chgData name="Johan Berntsen Reitan" userId="10a59e65-bc68-411a-b46f-612429023b82" providerId="ADAL" clId="{58D0FDAF-E391-4513-8CCF-9B9C23B808E5}" dt="2021-12-06T13:21:13.003" v="13" actId="26606"/>
          <ac:spMkLst>
            <pc:docMk/>
            <pc:sldMk cId="2515339590" sldId="271"/>
            <ac:spMk id="2" creationId="{00B31C6B-6357-44BD-8E42-A5BCAE325F7C}"/>
          </ac:spMkLst>
        </pc:spChg>
        <pc:spChg chg="del">
          <ac:chgData name="Johan Berntsen Reitan" userId="10a59e65-bc68-411a-b46f-612429023b82" providerId="ADAL" clId="{58D0FDAF-E391-4513-8CCF-9B9C23B808E5}" dt="2021-12-06T13:20:53.834" v="6"/>
          <ac:spMkLst>
            <pc:docMk/>
            <pc:sldMk cId="2515339590" sldId="271"/>
            <ac:spMk id="3" creationId="{A07D9054-25C9-4B68-894D-F51E42EC84DC}"/>
          </ac:spMkLst>
        </pc:spChg>
        <pc:spChg chg="add">
          <ac:chgData name="Johan Berntsen Reitan" userId="10a59e65-bc68-411a-b46f-612429023b82" providerId="ADAL" clId="{58D0FDAF-E391-4513-8CCF-9B9C23B808E5}" dt="2021-12-06T13:21:13.003" v="13" actId="26606"/>
          <ac:spMkLst>
            <pc:docMk/>
            <pc:sldMk cId="2515339590" sldId="271"/>
            <ac:spMk id="9" creationId="{CB33C644-EB9F-437E-8EFF-5A52E3034842}"/>
          </ac:spMkLst>
        </pc:spChg>
        <pc:spChg chg="add">
          <ac:chgData name="Johan Berntsen Reitan" userId="10a59e65-bc68-411a-b46f-612429023b82" providerId="ADAL" clId="{58D0FDAF-E391-4513-8CCF-9B9C23B808E5}" dt="2021-12-06T13:21:13.003" v="13" actId="26606"/>
          <ac:spMkLst>
            <pc:docMk/>
            <pc:sldMk cId="2515339590" sldId="271"/>
            <ac:spMk id="12" creationId="{E53F4E5A-C9EE-4859-B46B-F018F7D73A03}"/>
          </ac:spMkLst>
        </pc:spChg>
        <pc:picChg chg="add mod">
          <ac:chgData name="Johan Berntsen Reitan" userId="10a59e65-bc68-411a-b46f-612429023b82" providerId="ADAL" clId="{58D0FDAF-E391-4513-8CCF-9B9C23B808E5}" dt="2021-12-06T13:21:13.003" v="13" actId="26606"/>
          <ac:picMkLst>
            <pc:docMk/>
            <pc:sldMk cId="2515339590" sldId="271"/>
            <ac:picMk id="5" creationId="{50A00171-A57D-404E-92F5-985C14193DE8}"/>
          </ac:picMkLst>
        </pc:picChg>
        <pc:cxnChg chg="add">
          <ac:chgData name="Johan Berntsen Reitan" userId="10a59e65-bc68-411a-b46f-612429023b82" providerId="ADAL" clId="{58D0FDAF-E391-4513-8CCF-9B9C23B808E5}" dt="2021-12-06T13:21:13.003" v="13" actId="26606"/>
          <ac:cxnSpMkLst>
            <pc:docMk/>
            <pc:sldMk cId="2515339590" sldId="271"/>
            <ac:cxnSpMk id="14" creationId="{041A955B-D579-48FD-A51C-51B0C0B69F9A}"/>
          </ac:cxnSpMkLst>
        </pc:cxnChg>
      </pc:sldChg>
      <pc:sldChg chg="addSp delSp modSp add del mod modTransition">
        <pc:chgData name="Johan Berntsen Reitan" userId="10a59e65-bc68-411a-b46f-612429023b82" providerId="ADAL" clId="{58D0FDAF-E391-4513-8CCF-9B9C23B808E5}" dt="2021-12-06T13:29:38.265" v="49" actId="47"/>
        <pc:sldMkLst>
          <pc:docMk/>
          <pc:sldMk cId="550936210" sldId="272"/>
        </pc:sldMkLst>
        <pc:spChg chg="del mod">
          <ac:chgData name="Johan Berntsen Reitan" userId="10a59e65-bc68-411a-b46f-612429023b82" providerId="ADAL" clId="{58D0FDAF-E391-4513-8CCF-9B9C23B808E5}" dt="2021-12-06T13:21:47.829" v="21" actId="478"/>
          <ac:spMkLst>
            <pc:docMk/>
            <pc:sldMk cId="550936210" sldId="272"/>
            <ac:spMk id="2" creationId="{00B31C6B-6357-44BD-8E42-A5BCAE325F7C}"/>
          </ac:spMkLst>
        </pc:spChg>
        <pc:spChg chg="add del mod">
          <ac:chgData name="Johan Berntsen Reitan" userId="10a59e65-bc68-411a-b46f-612429023b82" providerId="ADAL" clId="{58D0FDAF-E391-4513-8CCF-9B9C23B808E5}" dt="2021-12-06T13:21:51.560" v="22" actId="478"/>
          <ac:spMkLst>
            <pc:docMk/>
            <pc:sldMk cId="550936210" sldId="272"/>
            <ac:spMk id="4" creationId="{DF69D096-8751-44F2-97CC-4170E4B383C6}"/>
          </ac:spMkLst>
        </pc:spChg>
        <pc:spChg chg="del">
          <ac:chgData name="Johan Berntsen Reitan" userId="10a59e65-bc68-411a-b46f-612429023b82" providerId="ADAL" clId="{58D0FDAF-E391-4513-8CCF-9B9C23B808E5}" dt="2021-12-06T13:27:51.603" v="28"/>
          <ac:spMkLst>
            <pc:docMk/>
            <pc:sldMk cId="550936210" sldId="272"/>
            <ac:spMk id="9" creationId="{CB33C644-EB9F-437E-8EFF-5A52E3034842}"/>
          </ac:spMkLst>
        </pc:spChg>
        <pc:picChg chg="del mod">
          <ac:chgData name="Johan Berntsen Reitan" userId="10a59e65-bc68-411a-b46f-612429023b82" providerId="ADAL" clId="{58D0FDAF-E391-4513-8CCF-9B9C23B808E5}" dt="2021-12-06T13:23:01.883" v="26" actId="478"/>
          <ac:picMkLst>
            <pc:docMk/>
            <pc:sldMk cId="550936210" sldId="272"/>
            <ac:picMk id="5" creationId="{50A00171-A57D-404E-92F5-985C14193DE8}"/>
          </ac:picMkLst>
        </pc:picChg>
        <pc:picChg chg="add mod">
          <ac:chgData name="Johan Berntsen Reitan" userId="10a59e65-bc68-411a-b46f-612429023b82" providerId="ADAL" clId="{58D0FDAF-E391-4513-8CCF-9B9C23B808E5}" dt="2021-12-06T13:27:58.207" v="34" actId="1076"/>
          <ac:picMkLst>
            <pc:docMk/>
            <pc:sldMk cId="550936210" sldId="272"/>
            <ac:picMk id="7" creationId="{BCB2F390-807E-440E-A724-F9270C868647}"/>
          </ac:picMkLst>
        </pc:picChg>
      </pc:sldChg>
      <pc:sldChg chg="addSp modSp mod ord modTransition">
        <pc:chgData name="Johan Berntsen Reitan" userId="10a59e65-bc68-411a-b46f-612429023b82" providerId="ADAL" clId="{58D0FDAF-E391-4513-8CCF-9B9C23B808E5}" dt="2021-12-08T17:10:59.879" v="745" actId="14100"/>
        <pc:sldMkLst>
          <pc:docMk/>
          <pc:sldMk cId="3982209997" sldId="274"/>
        </pc:sldMkLst>
        <pc:spChg chg="add mod">
          <ac:chgData name="Johan Berntsen Reitan" userId="10a59e65-bc68-411a-b46f-612429023b82" providerId="ADAL" clId="{58D0FDAF-E391-4513-8CCF-9B9C23B808E5}" dt="2021-12-08T17:10:59.879" v="745" actId="14100"/>
          <ac:spMkLst>
            <pc:docMk/>
            <pc:sldMk cId="3982209997" sldId="274"/>
            <ac:spMk id="7" creationId="{81EF705F-6AAF-4192-9CB6-77C1B9F63C8A}"/>
          </ac:spMkLst>
        </pc:spChg>
        <pc:picChg chg="ord">
          <ac:chgData name="Johan Berntsen Reitan" userId="10a59e65-bc68-411a-b46f-612429023b82" providerId="ADAL" clId="{58D0FDAF-E391-4513-8CCF-9B9C23B808E5}" dt="2021-12-08T17:10:48.150" v="741" actId="170"/>
          <ac:picMkLst>
            <pc:docMk/>
            <pc:sldMk cId="3982209997" sldId="274"/>
            <ac:picMk id="3" creationId="{776FE500-7EB9-40C8-87AF-7026FB294FA2}"/>
          </ac:picMkLst>
        </pc:picChg>
        <pc:picChg chg="add mod">
          <ac:chgData name="Johan Berntsen Reitan" userId="10a59e65-bc68-411a-b46f-612429023b82" providerId="ADAL" clId="{58D0FDAF-E391-4513-8CCF-9B9C23B808E5}" dt="2021-12-08T17:10:56.060" v="744" actId="14100"/>
          <ac:picMkLst>
            <pc:docMk/>
            <pc:sldMk cId="3982209997" sldId="274"/>
            <ac:picMk id="6" creationId="{4CE6335F-3C91-4333-87AA-FCA242E7CFD7}"/>
          </ac:picMkLst>
        </pc:picChg>
      </pc:sldChg>
      <pc:sldChg chg="addSp delSp modSp new mod ord modTransition">
        <pc:chgData name="Johan Berntsen Reitan" userId="10a59e65-bc68-411a-b46f-612429023b82" providerId="ADAL" clId="{58D0FDAF-E391-4513-8CCF-9B9C23B808E5}" dt="2021-12-09T01:24:07.438" v="979" actId="1076"/>
        <pc:sldMkLst>
          <pc:docMk/>
          <pc:sldMk cId="114242225" sldId="275"/>
        </pc:sldMkLst>
        <pc:spChg chg="add del mod">
          <ac:chgData name="Johan Berntsen Reitan" userId="10a59e65-bc68-411a-b46f-612429023b82" providerId="ADAL" clId="{58D0FDAF-E391-4513-8CCF-9B9C23B808E5}" dt="2021-12-06T18:09:02.843" v="322" actId="1076"/>
          <ac:spMkLst>
            <pc:docMk/>
            <pc:sldMk cId="114242225" sldId="275"/>
            <ac:spMk id="2" creationId="{B5092F76-8AAA-43FE-9A6A-C19A70BA68C4}"/>
          </ac:spMkLst>
        </pc:spChg>
        <pc:picChg chg="add del mod">
          <ac:chgData name="Johan Berntsen Reitan" userId="10a59e65-bc68-411a-b46f-612429023b82" providerId="ADAL" clId="{58D0FDAF-E391-4513-8CCF-9B9C23B808E5}" dt="2021-12-08T18:38:39.920" v="874" actId="478"/>
          <ac:picMkLst>
            <pc:docMk/>
            <pc:sldMk cId="114242225" sldId="275"/>
            <ac:picMk id="5" creationId="{38E92380-A6C7-4539-9151-031142D7B2A0}"/>
          </ac:picMkLst>
        </pc:picChg>
        <pc:picChg chg="add del mod">
          <ac:chgData name="Johan Berntsen Reitan" userId="10a59e65-bc68-411a-b46f-612429023b82" providerId="ADAL" clId="{58D0FDAF-E391-4513-8CCF-9B9C23B808E5}" dt="2021-12-09T01:24:05.845" v="978" actId="478"/>
          <ac:picMkLst>
            <pc:docMk/>
            <pc:sldMk cId="114242225" sldId="275"/>
            <ac:picMk id="8" creationId="{22CA2156-37EE-4041-8494-55A522319388}"/>
          </ac:picMkLst>
        </pc:picChg>
        <pc:picChg chg="add del mod">
          <ac:chgData name="Johan Berntsen Reitan" userId="10a59e65-bc68-411a-b46f-612429023b82" providerId="ADAL" clId="{58D0FDAF-E391-4513-8CCF-9B9C23B808E5}" dt="2021-12-09T01:23:31.966" v="972" actId="478"/>
          <ac:picMkLst>
            <pc:docMk/>
            <pc:sldMk cId="114242225" sldId="275"/>
            <ac:picMk id="9" creationId="{B7A19EAA-8A2D-4122-BEDD-23177816F19B}"/>
          </ac:picMkLst>
        </pc:picChg>
        <pc:picChg chg="add mod">
          <ac:chgData name="Johan Berntsen Reitan" userId="10a59e65-bc68-411a-b46f-612429023b82" providerId="ADAL" clId="{58D0FDAF-E391-4513-8CCF-9B9C23B808E5}" dt="2021-12-09T01:24:07.438" v="979" actId="1076"/>
          <ac:picMkLst>
            <pc:docMk/>
            <pc:sldMk cId="114242225" sldId="275"/>
            <ac:picMk id="11" creationId="{8AEE5A2D-85E6-4930-9AB3-7D8AE62B8CF1}"/>
          </ac:picMkLst>
        </pc:picChg>
      </pc:sldChg>
      <pc:sldChg chg="addSp modSp add del mod modTransition">
        <pc:chgData name="Johan Berntsen Reitan" userId="10a59e65-bc68-411a-b46f-612429023b82" providerId="ADAL" clId="{58D0FDAF-E391-4513-8CCF-9B9C23B808E5}" dt="2021-12-06T13:29:39.490" v="50" actId="47"/>
        <pc:sldMkLst>
          <pc:docMk/>
          <pc:sldMk cId="2588334745" sldId="275"/>
        </pc:sldMkLst>
        <pc:picChg chg="add mod">
          <ac:chgData name="Johan Berntsen Reitan" userId="10a59e65-bc68-411a-b46f-612429023b82" providerId="ADAL" clId="{58D0FDAF-E391-4513-8CCF-9B9C23B808E5}" dt="2021-12-06T13:28:09.749" v="39"/>
          <ac:picMkLst>
            <pc:docMk/>
            <pc:sldMk cId="2588334745" sldId="275"/>
            <ac:picMk id="5" creationId="{EEBFC905-3DCF-477C-B8D5-2CF12B84A00B}"/>
          </ac:picMkLst>
        </pc:picChg>
        <pc:picChg chg="mod">
          <ac:chgData name="Johan Berntsen Reitan" userId="10a59e65-bc68-411a-b46f-612429023b82" providerId="ADAL" clId="{58D0FDAF-E391-4513-8CCF-9B9C23B808E5}" dt="2021-12-06T13:28:06.977" v="38" actId="1076"/>
          <ac:picMkLst>
            <pc:docMk/>
            <pc:sldMk cId="2588334745" sldId="275"/>
            <ac:picMk id="7" creationId="{BCB2F390-807E-440E-A724-F9270C868647}"/>
          </ac:picMkLst>
        </pc:picChg>
      </pc:sldChg>
      <pc:sldChg chg="addSp delSp modSp add del mod modTransition">
        <pc:chgData name="Johan Berntsen Reitan" userId="10a59e65-bc68-411a-b46f-612429023b82" providerId="ADAL" clId="{58D0FDAF-E391-4513-8CCF-9B9C23B808E5}" dt="2021-12-06T13:29:40.640" v="51" actId="47"/>
        <pc:sldMkLst>
          <pc:docMk/>
          <pc:sldMk cId="2516984917" sldId="276"/>
        </pc:sldMkLst>
        <pc:spChg chg="add mod">
          <ac:chgData name="Johan Berntsen Reitan" userId="10a59e65-bc68-411a-b46f-612429023b82" providerId="ADAL" clId="{58D0FDAF-E391-4513-8CCF-9B9C23B808E5}" dt="2021-12-06T13:28:19.555" v="43" actId="478"/>
          <ac:spMkLst>
            <pc:docMk/>
            <pc:sldMk cId="2516984917" sldId="276"/>
            <ac:spMk id="3" creationId="{9CB689D9-47EA-4FA9-A83C-ECCCA340051D}"/>
          </ac:spMkLst>
        </pc:spChg>
        <pc:picChg chg="mod">
          <ac:chgData name="Johan Berntsen Reitan" userId="10a59e65-bc68-411a-b46f-612429023b82" providerId="ADAL" clId="{58D0FDAF-E391-4513-8CCF-9B9C23B808E5}" dt="2021-12-06T13:28:25.110" v="45" actId="1076"/>
          <ac:picMkLst>
            <pc:docMk/>
            <pc:sldMk cId="2516984917" sldId="276"/>
            <ac:picMk id="5" creationId="{EEBFC905-3DCF-477C-B8D5-2CF12B84A00B}"/>
          </ac:picMkLst>
        </pc:picChg>
        <pc:picChg chg="del">
          <ac:chgData name="Johan Berntsen Reitan" userId="10a59e65-bc68-411a-b46f-612429023b82" providerId="ADAL" clId="{58D0FDAF-E391-4513-8CCF-9B9C23B808E5}" dt="2021-12-06T13:28:19.555" v="43" actId="478"/>
          <ac:picMkLst>
            <pc:docMk/>
            <pc:sldMk cId="2516984917" sldId="276"/>
            <ac:picMk id="7" creationId="{BCB2F390-807E-440E-A724-F9270C868647}"/>
          </ac:picMkLst>
        </pc:picChg>
      </pc:sldChg>
      <pc:sldChg chg="addSp delSp modSp new mod setBg">
        <pc:chgData name="Johan Berntsen Reitan" userId="10a59e65-bc68-411a-b46f-612429023b82" providerId="ADAL" clId="{58D0FDAF-E391-4513-8CCF-9B9C23B808E5}" dt="2021-12-06T15:58:26.469" v="242" actId="26606"/>
        <pc:sldMkLst>
          <pc:docMk/>
          <pc:sldMk cId="2813769825" sldId="276"/>
        </pc:sldMkLst>
        <pc:spChg chg="mod">
          <ac:chgData name="Johan Berntsen Reitan" userId="10a59e65-bc68-411a-b46f-612429023b82" providerId="ADAL" clId="{58D0FDAF-E391-4513-8CCF-9B9C23B808E5}" dt="2021-12-06T15:58:26.469" v="242" actId="26606"/>
          <ac:spMkLst>
            <pc:docMk/>
            <pc:sldMk cId="2813769825" sldId="276"/>
            <ac:spMk id="2" creationId="{7AD5CFFC-6823-46D6-955E-23D69ED603E5}"/>
          </ac:spMkLst>
        </pc:spChg>
        <pc:spChg chg="del">
          <ac:chgData name="Johan Berntsen Reitan" userId="10a59e65-bc68-411a-b46f-612429023b82" providerId="ADAL" clId="{58D0FDAF-E391-4513-8CCF-9B9C23B808E5}" dt="2021-12-06T15:58:26.469" v="242" actId="26606"/>
          <ac:spMkLst>
            <pc:docMk/>
            <pc:sldMk cId="2813769825" sldId="276"/>
            <ac:spMk id="7" creationId="{79388713-7050-4AAB-AB2B-9A6BF1D958C8}"/>
          </ac:spMkLst>
        </pc:spChg>
        <pc:spChg chg="add">
          <ac:chgData name="Johan Berntsen Reitan" userId="10a59e65-bc68-411a-b46f-612429023b82" providerId="ADAL" clId="{58D0FDAF-E391-4513-8CCF-9B9C23B808E5}" dt="2021-12-06T15:58:26.469" v="242" actId="26606"/>
          <ac:spMkLst>
            <pc:docMk/>
            <pc:sldMk cId="2813769825" sldId="276"/>
            <ac:spMk id="13" creationId="{30B3D270-B19D-4DB8-BD3C-3E707485B515}"/>
          </ac:spMkLst>
        </pc:spChg>
        <pc:spChg chg="add">
          <ac:chgData name="Johan Berntsen Reitan" userId="10a59e65-bc68-411a-b46f-612429023b82" providerId="ADAL" clId="{58D0FDAF-E391-4513-8CCF-9B9C23B808E5}" dt="2021-12-06T15:58:26.469" v="242" actId="26606"/>
          <ac:spMkLst>
            <pc:docMk/>
            <pc:sldMk cId="2813769825" sldId="276"/>
            <ac:spMk id="15" creationId="{49BDAF94-B52E-4307-B54C-EF413086FC77}"/>
          </ac:spMkLst>
        </pc:spChg>
        <pc:graphicFrameChg chg="add">
          <ac:chgData name="Johan Berntsen Reitan" userId="10a59e65-bc68-411a-b46f-612429023b82" providerId="ADAL" clId="{58D0FDAF-E391-4513-8CCF-9B9C23B808E5}" dt="2021-12-06T15:58:26.469" v="242" actId="26606"/>
          <ac:graphicFrameMkLst>
            <pc:docMk/>
            <pc:sldMk cId="2813769825" sldId="276"/>
            <ac:graphicFrameMk id="9" creationId="{0A56CFD8-931C-45B0-A39D-F5DFF3D366CF}"/>
          </ac:graphicFrameMkLst>
        </pc:graphicFrameChg>
      </pc:sldChg>
      <pc:sldChg chg="addSp delSp modSp mod modTransition setBg">
        <pc:chgData name="Johan Berntsen Reitan" userId="10a59e65-bc68-411a-b46f-612429023b82" providerId="ADAL" clId="{58D0FDAF-E391-4513-8CCF-9B9C23B808E5}" dt="2021-12-08T02:00:37.538" v="531" actId="1076"/>
        <pc:sldMkLst>
          <pc:docMk/>
          <pc:sldMk cId="1125581465" sldId="280"/>
        </pc:sldMkLst>
        <pc:spChg chg="mod ord">
          <ac:chgData name="Johan Berntsen Reitan" userId="10a59e65-bc68-411a-b46f-612429023b82" providerId="ADAL" clId="{58D0FDAF-E391-4513-8CCF-9B9C23B808E5}" dt="2021-12-06T17:52:06.633" v="307" actId="26606"/>
          <ac:spMkLst>
            <pc:docMk/>
            <pc:sldMk cId="1125581465" sldId="280"/>
            <ac:spMk id="3" creationId="{FDAE70E6-7E3F-4859-8BAA-9FA395E424E2}"/>
          </ac:spMkLst>
        </pc:spChg>
        <pc:spChg chg="add del">
          <ac:chgData name="Johan Berntsen Reitan" userId="10a59e65-bc68-411a-b46f-612429023b82" providerId="ADAL" clId="{58D0FDAF-E391-4513-8CCF-9B9C23B808E5}" dt="2021-12-06T17:51:14.687" v="279" actId="26606"/>
          <ac:spMkLst>
            <pc:docMk/>
            <pc:sldMk cId="1125581465" sldId="280"/>
            <ac:spMk id="9" creationId="{E1EBCD0E-9ECF-4817-8B4F-905372D7CCF5}"/>
          </ac:spMkLst>
        </pc:spChg>
        <pc:spChg chg="add mod">
          <ac:chgData name="Johan Berntsen Reitan" userId="10a59e65-bc68-411a-b46f-612429023b82" providerId="ADAL" clId="{58D0FDAF-E391-4513-8CCF-9B9C23B808E5}" dt="2021-12-08T02:00:37.538" v="531" actId="1076"/>
          <ac:spMkLst>
            <pc:docMk/>
            <pc:sldMk cId="1125581465" sldId="280"/>
            <ac:spMk id="10" creationId="{C9857750-8BAA-4C36-8C72-3656E0E4CDB0}"/>
          </ac:spMkLst>
        </pc:spChg>
        <pc:spChg chg="add del">
          <ac:chgData name="Johan Berntsen Reitan" userId="10a59e65-bc68-411a-b46f-612429023b82" providerId="ADAL" clId="{58D0FDAF-E391-4513-8CCF-9B9C23B808E5}" dt="2021-12-06T17:51:23.560" v="281" actId="26606"/>
          <ac:spMkLst>
            <pc:docMk/>
            <pc:sldMk cId="1125581465" sldId="280"/>
            <ac:spMk id="10" creationId="{E1EBCD0E-9ECF-4817-8B4F-905372D7CCF5}"/>
          </ac:spMkLst>
        </pc:spChg>
        <pc:spChg chg="add del">
          <ac:chgData name="Johan Berntsen Reitan" userId="10a59e65-bc68-411a-b46f-612429023b82" providerId="ADAL" clId="{58D0FDAF-E391-4513-8CCF-9B9C23B808E5}" dt="2021-12-06T17:51:32.704" v="283" actId="26606"/>
          <ac:spMkLst>
            <pc:docMk/>
            <pc:sldMk cId="1125581465" sldId="280"/>
            <ac:spMk id="12" creationId="{E1EBCD0E-9ECF-4817-8B4F-905372D7CCF5}"/>
          </ac:spMkLst>
        </pc:spChg>
        <pc:spChg chg="add del">
          <ac:chgData name="Johan Berntsen Reitan" userId="10a59e65-bc68-411a-b46f-612429023b82" providerId="ADAL" clId="{58D0FDAF-E391-4513-8CCF-9B9C23B808E5}" dt="2021-12-06T17:51:45.866" v="285" actId="26606"/>
          <ac:spMkLst>
            <pc:docMk/>
            <pc:sldMk cId="1125581465" sldId="280"/>
            <ac:spMk id="13" creationId="{323D50B8-1D27-420D-BA4A-249914120C5D}"/>
          </ac:spMkLst>
        </pc:spChg>
        <pc:spChg chg="add del">
          <ac:chgData name="Johan Berntsen Reitan" userId="10a59e65-bc68-411a-b46f-612429023b82" providerId="ADAL" clId="{58D0FDAF-E391-4513-8CCF-9B9C23B808E5}" dt="2021-12-06T17:51:45.866" v="285" actId="26606"/>
          <ac:spMkLst>
            <pc:docMk/>
            <pc:sldMk cId="1125581465" sldId="280"/>
            <ac:spMk id="14" creationId="{918CDC34-0F26-409D-B10F-578D4DCC46DE}"/>
          </ac:spMkLst>
        </pc:spChg>
        <pc:spChg chg="add del">
          <ac:chgData name="Johan Berntsen Reitan" userId="10a59e65-bc68-411a-b46f-612429023b82" providerId="ADAL" clId="{58D0FDAF-E391-4513-8CCF-9B9C23B808E5}" dt="2021-12-06T17:51:45.866" v="285" actId="26606"/>
          <ac:spMkLst>
            <pc:docMk/>
            <pc:sldMk cId="1125581465" sldId="280"/>
            <ac:spMk id="15" creationId="{2EFBB176-B6C1-4B5A-AADA-F930947E09CC}"/>
          </ac:spMkLst>
        </pc:spChg>
        <pc:spChg chg="add del">
          <ac:chgData name="Johan Berntsen Reitan" userId="10a59e65-bc68-411a-b46f-612429023b82" providerId="ADAL" clId="{58D0FDAF-E391-4513-8CCF-9B9C23B808E5}" dt="2021-12-06T17:51:46.747" v="287" actId="26606"/>
          <ac:spMkLst>
            <pc:docMk/>
            <pc:sldMk cId="1125581465" sldId="280"/>
            <ac:spMk id="16" creationId="{4846920F-C5ED-470C-A694-E08D21112E81}"/>
          </ac:spMkLst>
        </pc:spChg>
        <pc:spChg chg="add del">
          <ac:chgData name="Johan Berntsen Reitan" userId="10a59e65-bc68-411a-b46f-612429023b82" providerId="ADAL" clId="{58D0FDAF-E391-4513-8CCF-9B9C23B808E5}" dt="2021-12-06T17:51:46.747" v="287" actId="26606"/>
          <ac:spMkLst>
            <pc:docMk/>
            <pc:sldMk cId="1125581465" sldId="280"/>
            <ac:spMk id="17" creationId="{323D50B8-1D27-420D-BA4A-249914120C5D}"/>
          </ac:spMkLst>
        </pc:spChg>
        <pc:spChg chg="add del">
          <ac:chgData name="Johan Berntsen Reitan" userId="10a59e65-bc68-411a-b46f-612429023b82" providerId="ADAL" clId="{58D0FDAF-E391-4513-8CCF-9B9C23B808E5}" dt="2021-12-06T17:51:46.747" v="287" actId="26606"/>
          <ac:spMkLst>
            <pc:docMk/>
            <pc:sldMk cId="1125581465" sldId="280"/>
            <ac:spMk id="18" creationId="{7F25E996-9949-42CB-8D40-B6D296E99E4B}"/>
          </ac:spMkLst>
        </pc:spChg>
        <pc:spChg chg="add del">
          <ac:chgData name="Johan Berntsen Reitan" userId="10a59e65-bc68-411a-b46f-612429023b82" providerId="ADAL" clId="{58D0FDAF-E391-4513-8CCF-9B9C23B808E5}" dt="2021-12-06T17:51:46.747" v="287" actId="26606"/>
          <ac:spMkLst>
            <pc:docMk/>
            <pc:sldMk cId="1125581465" sldId="280"/>
            <ac:spMk id="19" creationId="{34B1F640-2AA4-407C-9C4F-B9E9B2A46A6B}"/>
          </ac:spMkLst>
        </pc:spChg>
        <pc:spChg chg="add del">
          <ac:chgData name="Johan Berntsen Reitan" userId="10a59e65-bc68-411a-b46f-612429023b82" providerId="ADAL" clId="{58D0FDAF-E391-4513-8CCF-9B9C23B808E5}" dt="2021-12-06T17:51:46.747" v="287" actId="26606"/>
          <ac:spMkLst>
            <pc:docMk/>
            <pc:sldMk cId="1125581465" sldId="280"/>
            <ac:spMk id="20" creationId="{F1441BE3-122D-4002-8F26-3F6D1A6CFA89}"/>
          </ac:spMkLst>
        </pc:spChg>
        <pc:spChg chg="add del">
          <ac:chgData name="Johan Berntsen Reitan" userId="10a59e65-bc68-411a-b46f-612429023b82" providerId="ADAL" clId="{58D0FDAF-E391-4513-8CCF-9B9C23B808E5}" dt="2021-12-06T17:51:48.335" v="289" actId="26606"/>
          <ac:spMkLst>
            <pc:docMk/>
            <pc:sldMk cId="1125581465" sldId="280"/>
            <ac:spMk id="22" creationId="{D1039D44-D9E7-4F27-B51A-A9D87AB787F6}"/>
          </ac:spMkLst>
        </pc:spChg>
        <pc:spChg chg="add del">
          <ac:chgData name="Johan Berntsen Reitan" userId="10a59e65-bc68-411a-b46f-612429023b82" providerId="ADAL" clId="{58D0FDAF-E391-4513-8CCF-9B9C23B808E5}" dt="2021-12-06T17:51:48.335" v="289" actId="26606"/>
          <ac:spMkLst>
            <pc:docMk/>
            <pc:sldMk cId="1125581465" sldId="280"/>
            <ac:spMk id="23" creationId="{C2C1DDAA-D882-4FF1-A3CE-E86DB88D440E}"/>
          </ac:spMkLst>
        </pc:spChg>
        <pc:spChg chg="add del">
          <ac:chgData name="Johan Berntsen Reitan" userId="10a59e65-bc68-411a-b46f-612429023b82" providerId="ADAL" clId="{58D0FDAF-E391-4513-8CCF-9B9C23B808E5}" dt="2021-12-06T17:51:48.335" v="289" actId="26606"/>
          <ac:spMkLst>
            <pc:docMk/>
            <pc:sldMk cId="1125581465" sldId="280"/>
            <ac:spMk id="24" creationId="{A4FA4B81-5ACD-4773-BC99-502AFDBE60C4}"/>
          </ac:spMkLst>
        </pc:spChg>
        <pc:spChg chg="add del">
          <ac:chgData name="Johan Berntsen Reitan" userId="10a59e65-bc68-411a-b46f-612429023b82" providerId="ADAL" clId="{58D0FDAF-E391-4513-8CCF-9B9C23B808E5}" dt="2021-12-06T17:51:48.335" v="289" actId="26606"/>
          <ac:spMkLst>
            <pc:docMk/>
            <pc:sldMk cId="1125581465" sldId="280"/>
            <ac:spMk id="25" creationId="{E3010638-0FEA-47F7-8EC7-88B0FE33ECD4}"/>
          </ac:spMkLst>
        </pc:spChg>
        <pc:spChg chg="add del">
          <ac:chgData name="Johan Berntsen Reitan" userId="10a59e65-bc68-411a-b46f-612429023b82" providerId="ADAL" clId="{58D0FDAF-E391-4513-8CCF-9B9C23B808E5}" dt="2021-12-06T17:51:53.052" v="291" actId="26606"/>
          <ac:spMkLst>
            <pc:docMk/>
            <pc:sldMk cId="1125581465" sldId="280"/>
            <ac:spMk id="27" creationId="{D13C4E1F-54B9-4338-8B53-1EE4C39940CD}"/>
          </ac:spMkLst>
        </pc:spChg>
        <pc:spChg chg="add del">
          <ac:chgData name="Johan Berntsen Reitan" userId="10a59e65-bc68-411a-b46f-612429023b82" providerId="ADAL" clId="{58D0FDAF-E391-4513-8CCF-9B9C23B808E5}" dt="2021-12-06T17:51:54.247" v="293" actId="26606"/>
          <ac:spMkLst>
            <pc:docMk/>
            <pc:sldMk cId="1125581465" sldId="280"/>
            <ac:spMk id="29" creationId="{D2781DDF-FAC9-41BA-A2E2-B4F31ED7333B}"/>
          </ac:spMkLst>
        </pc:spChg>
        <pc:spChg chg="add del">
          <ac:chgData name="Johan Berntsen Reitan" userId="10a59e65-bc68-411a-b46f-612429023b82" providerId="ADAL" clId="{58D0FDAF-E391-4513-8CCF-9B9C23B808E5}" dt="2021-12-06T17:51:54.247" v="293" actId="26606"/>
          <ac:spMkLst>
            <pc:docMk/>
            <pc:sldMk cId="1125581465" sldId="280"/>
            <ac:spMk id="30" creationId="{EFAE1C99-F9B1-4DA2-A8F4-7E2AC332F834}"/>
          </ac:spMkLst>
        </pc:spChg>
        <pc:spChg chg="add del">
          <ac:chgData name="Johan Berntsen Reitan" userId="10a59e65-bc68-411a-b46f-612429023b82" providerId="ADAL" clId="{58D0FDAF-E391-4513-8CCF-9B9C23B808E5}" dt="2021-12-06T17:51:54.247" v="293" actId="26606"/>
          <ac:spMkLst>
            <pc:docMk/>
            <pc:sldMk cId="1125581465" sldId="280"/>
            <ac:spMk id="31" creationId="{484CBAFF-E5CD-4096-AD43-9E24C5E65CC2}"/>
          </ac:spMkLst>
        </pc:spChg>
        <pc:spChg chg="add del">
          <ac:chgData name="Johan Berntsen Reitan" userId="10a59e65-bc68-411a-b46f-612429023b82" providerId="ADAL" clId="{58D0FDAF-E391-4513-8CCF-9B9C23B808E5}" dt="2021-12-06T17:51:55.145" v="295" actId="26606"/>
          <ac:spMkLst>
            <pc:docMk/>
            <pc:sldMk cId="1125581465" sldId="280"/>
            <ac:spMk id="33" creationId="{43A43DB2-D37B-4007-A3B3-85F4DF3B111E}"/>
          </ac:spMkLst>
        </pc:spChg>
        <pc:spChg chg="add del">
          <ac:chgData name="Johan Berntsen Reitan" userId="10a59e65-bc68-411a-b46f-612429023b82" providerId="ADAL" clId="{58D0FDAF-E391-4513-8CCF-9B9C23B808E5}" dt="2021-12-06T17:51:55.145" v="295" actId="26606"/>
          <ac:spMkLst>
            <pc:docMk/>
            <pc:sldMk cId="1125581465" sldId="280"/>
            <ac:spMk id="34" creationId="{B632AE7B-9F64-4DA0-908C-FF0274747A55}"/>
          </ac:spMkLst>
        </pc:spChg>
        <pc:spChg chg="add del">
          <ac:chgData name="Johan Berntsen Reitan" userId="10a59e65-bc68-411a-b46f-612429023b82" providerId="ADAL" clId="{58D0FDAF-E391-4513-8CCF-9B9C23B808E5}" dt="2021-12-06T17:51:55.857" v="297" actId="26606"/>
          <ac:spMkLst>
            <pc:docMk/>
            <pc:sldMk cId="1125581465" sldId="280"/>
            <ac:spMk id="36" creationId="{97432B2B-3F4E-4BA8-929D-482EBCA792DB}"/>
          </ac:spMkLst>
        </pc:spChg>
        <pc:spChg chg="add del">
          <ac:chgData name="Johan Berntsen Reitan" userId="10a59e65-bc68-411a-b46f-612429023b82" providerId="ADAL" clId="{58D0FDAF-E391-4513-8CCF-9B9C23B808E5}" dt="2021-12-06T17:51:56.931" v="299" actId="26606"/>
          <ac:spMkLst>
            <pc:docMk/>
            <pc:sldMk cId="1125581465" sldId="280"/>
            <ac:spMk id="38" creationId="{96915843-2B5A-4D69-B713-B2ABA1FEFDFC}"/>
          </ac:spMkLst>
        </pc:spChg>
        <pc:spChg chg="add del">
          <ac:chgData name="Johan Berntsen Reitan" userId="10a59e65-bc68-411a-b46f-612429023b82" providerId="ADAL" clId="{58D0FDAF-E391-4513-8CCF-9B9C23B808E5}" dt="2021-12-06T17:51:56.931" v="299" actId="26606"/>
          <ac:spMkLst>
            <pc:docMk/>
            <pc:sldMk cId="1125581465" sldId="280"/>
            <ac:spMk id="39" creationId="{E2A53059-D7B9-4249-ACFA-426AA0C68351}"/>
          </ac:spMkLst>
        </pc:spChg>
        <pc:spChg chg="add del">
          <ac:chgData name="Johan Berntsen Reitan" userId="10a59e65-bc68-411a-b46f-612429023b82" providerId="ADAL" clId="{58D0FDAF-E391-4513-8CCF-9B9C23B808E5}" dt="2021-12-06T17:51:56.931" v="299" actId="26606"/>
          <ac:spMkLst>
            <pc:docMk/>
            <pc:sldMk cId="1125581465" sldId="280"/>
            <ac:spMk id="40" creationId="{F230AD75-6717-4566-9CA9-25308C0596EE}"/>
          </ac:spMkLst>
        </pc:spChg>
        <pc:spChg chg="add del">
          <ac:chgData name="Johan Berntsen Reitan" userId="10a59e65-bc68-411a-b46f-612429023b82" providerId="ADAL" clId="{58D0FDAF-E391-4513-8CCF-9B9C23B808E5}" dt="2021-12-06T17:51:58.008" v="301" actId="26606"/>
          <ac:spMkLst>
            <pc:docMk/>
            <pc:sldMk cId="1125581465" sldId="280"/>
            <ac:spMk id="42" creationId="{68F1B388-7B07-4600-96FF-947490B66983}"/>
          </ac:spMkLst>
        </pc:spChg>
        <pc:spChg chg="add del">
          <ac:chgData name="Johan Berntsen Reitan" userId="10a59e65-bc68-411a-b46f-612429023b82" providerId="ADAL" clId="{58D0FDAF-E391-4513-8CCF-9B9C23B808E5}" dt="2021-12-06T17:51:58.008" v="301" actId="26606"/>
          <ac:spMkLst>
            <pc:docMk/>
            <pc:sldMk cId="1125581465" sldId="280"/>
            <ac:spMk id="43" creationId="{D145DDC0-FC95-4FD9-BE44-C08BBD64E69E}"/>
          </ac:spMkLst>
        </pc:spChg>
        <pc:spChg chg="add del">
          <ac:chgData name="Johan Berntsen Reitan" userId="10a59e65-bc68-411a-b46f-612429023b82" providerId="ADAL" clId="{58D0FDAF-E391-4513-8CCF-9B9C23B808E5}" dt="2021-12-06T17:51:58.782" v="303" actId="26606"/>
          <ac:spMkLst>
            <pc:docMk/>
            <pc:sldMk cId="1125581465" sldId="280"/>
            <ac:spMk id="45" creationId="{55894B17-6CAC-4756-9D2D-4F74FDC6452C}"/>
          </ac:spMkLst>
        </pc:spChg>
        <pc:spChg chg="add del">
          <ac:chgData name="Johan Berntsen Reitan" userId="10a59e65-bc68-411a-b46f-612429023b82" providerId="ADAL" clId="{58D0FDAF-E391-4513-8CCF-9B9C23B808E5}" dt="2021-12-06T17:52:04.830" v="305" actId="26606"/>
          <ac:spMkLst>
            <pc:docMk/>
            <pc:sldMk cId="1125581465" sldId="280"/>
            <ac:spMk id="47" creationId="{68F1B388-7B07-4600-96FF-947490B66983}"/>
          </ac:spMkLst>
        </pc:spChg>
        <pc:spChg chg="add del">
          <ac:chgData name="Johan Berntsen Reitan" userId="10a59e65-bc68-411a-b46f-612429023b82" providerId="ADAL" clId="{58D0FDAF-E391-4513-8CCF-9B9C23B808E5}" dt="2021-12-06T17:52:04.830" v="305" actId="26606"/>
          <ac:spMkLst>
            <pc:docMk/>
            <pc:sldMk cId="1125581465" sldId="280"/>
            <ac:spMk id="48" creationId="{D145DDC0-FC95-4FD9-BE44-C08BBD64E69E}"/>
          </ac:spMkLst>
        </pc:spChg>
        <pc:spChg chg="add del">
          <ac:chgData name="Johan Berntsen Reitan" userId="10a59e65-bc68-411a-b46f-612429023b82" providerId="ADAL" clId="{58D0FDAF-E391-4513-8CCF-9B9C23B808E5}" dt="2021-12-06T17:52:06.633" v="307" actId="26606"/>
          <ac:spMkLst>
            <pc:docMk/>
            <pc:sldMk cId="1125581465" sldId="280"/>
            <ac:spMk id="50" creationId="{323D50B8-1D27-420D-BA4A-249914120C5D}"/>
          </ac:spMkLst>
        </pc:spChg>
        <pc:spChg chg="add del">
          <ac:chgData name="Johan Berntsen Reitan" userId="10a59e65-bc68-411a-b46f-612429023b82" providerId="ADAL" clId="{58D0FDAF-E391-4513-8CCF-9B9C23B808E5}" dt="2021-12-06T17:52:06.633" v="307" actId="26606"/>
          <ac:spMkLst>
            <pc:docMk/>
            <pc:sldMk cId="1125581465" sldId="280"/>
            <ac:spMk id="51" creationId="{2EFBB176-B6C1-4B5A-AADA-F930947E09CC}"/>
          </ac:spMkLst>
        </pc:spChg>
        <pc:spChg chg="add del">
          <ac:chgData name="Johan Berntsen Reitan" userId="10a59e65-bc68-411a-b46f-612429023b82" providerId="ADAL" clId="{58D0FDAF-E391-4513-8CCF-9B9C23B808E5}" dt="2021-12-06T17:52:06.633" v="307" actId="26606"/>
          <ac:spMkLst>
            <pc:docMk/>
            <pc:sldMk cId="1125581465" sldId="280"/>
            <ac:spMk id="52" creationId="{918CDC34-0F26-409D-B10F-578D4DCC46DE}"/>
          </ac:spMkLst>
        </pc:spChg>
        <pc:picChg chg="mod ord">
          <ac:chgData name="Johan Berntsen Reitan" userId="10a59e65-bc68-411a-b46f-612429023b82" providerId="ADAL" clId="{58D0FDAF-E391-4513-8CCF-9B9C23B808E5}" dt="2021-12-06T17:52:06.633" v="307" actId="26606"/>
          <ac:picMkLst>
            <pc:docMk/>
            <pc:sldMk cId="1125581465" sldId="280"/>
            <ac:picMk id="4" creationId="{77091746-BB13-46FC-AC57-DD0BE295786C}"/>
          </ac:picMkLst>
        </pc:picChg>
        <pc:picChg chg="mod ord">
          <ac:chgData name="Johan Berntsen Reitan" userId="10a59e65-bc68-411a-b46f-612429023b82" providerId="ADAL" clId="{58D0FDAF-E391-4513-8CCF-9B9C23B808E5}" dt="2021-12-08T01:51:38.564" v="476" actId="1076"/>
          <ac:picMkLst>
            <pc:docMk/>
            <pc:sldMk cId="1125581465" sldId="280"/>
            <ac:picMk id="5" creationId="{0185395F-38F8-4EB1-A3B6-076CB7A3ABD4}"/>
          </ac:picMkLst>
        </pc:picChg>
        <pc:picChg chg="del">
          <ac:chgData name="Johan Berntsen Reitan" userId="10a59e65-bc68-411a-b46f-612429023b82" providerId="ADAL" clId="{58D0FDAF-E391-4513-8CCF-9B9C23B808E5}" dt="2021-12-06T17:51:02.583" v="277" actId="478"/>
          <ac:picMkLst>
            <pc:docMk/>
            <pc:sldMk cId="1125581465" sldId="280"/>
            <ac:picMk id="6" creationId="{5076AB1B-086D-4C5A-A332-53857C5FBB55}"/>
          </ac:picMkLst>
        </pc:picChg>
        <pc:picChg chg="add del mod modCrop">
          <ac:chgData name="Johan Berntsen Reitan" userId="10a59e65-bc68-411a-b46f-612429023b82" providerId="ADAL" clId="{58D0FDAF-E391-4513-8CCF-9B9C23B808E5}" dt="2021-12-08T02:00:32.819" v="530" actId="478"/>
          <ac:picMkLst>
            <pc:docMk/>
            <pc:sldMk cId="1125581465" sldId="280"/>
            <ac:picMk id="8" creationId="{F3E9291F-B7DC-4B6C-A385-9F23F9273446}"/>
          </ac:picMkLst>
        </pc:picChg>
        <pc:picChg chg="add mod">
          <ac:chgData name="Johan Berntsen Reitan" userId="10a59e65-bc68-411a-b46f-612429023b82" providerId="ADAL" clId="{58D0FDAF-E391-4513-8CCF-9B9C23B808E5}" dt="2021-12-08T02:00:30.550" v="529"/>
          <ac:picMkLst>
            <pc:docMk/>
            <pc:sldMk cId="1125581465" sldId="280"/>
            <ac:picMk id="9" creationId="{D040201F-FB9F-4F82-96BC-1E6AD10B783F}"/>
          </ac:picMkLst>
        </pc:picChg>
      </pc:sldChg>
      <pc:sldChg chg="addSp modSp new mod modTransition">
        <pc:chgData name="Johan Berntsen Reitan" userId="10a59e65-bc68-411a-b46f-612429023b82" providerId="ADAL" clId="{58D0FDAF-E391-4513-8CCF-9B9C23B808E5}" dt="2021-12-06T15:05:30.689" v="117" actId="1076"/>
        <pc:sldMkLst>
          <pc:docMk/>
          <pc:sldMk cId="55288543" sldId="282"/>
        </pc:sldMkLst>
        <pc:picChg chg="add mod">
          <ac:chgData name="Johan Berntsen Reitan" userId="10a59e65-bc68-411a-b46f-612429023b82" providerId="ADAL" clId="{58D0FDAF-E391-4513-8CCF-9B9C23B808E5}" dt="2021-12-06T15:05:30.689" v="117" actId="1076"/>
          <ac:picMkLst>
            <pc:docMk/>
            <pc:sldMk cId="55288543" sldId="282"/>
            <ac:picMk id="4" creationId="{2DB47CC3-DA02-4065-9F2E-AC88AF798D68}"/>
          </ac:picMkLst>
        </pc:picChg>
      </pc:sldChg>
      <pc:sldChg chg="modSp mod">
        <pc:chgData name="Johan Berntsen Reitan" userId="10a59e65-bc68-411a-b46f-612429023b82" providerId="ADAL" clId="{58D0FDAF-E391-4513-8CCF-9B9C23B808E5}" dt="2021-12-06T18:01:01.383" v="318" actId="1076"/>
        <pc:sldMkLst>
          <pc:docMk/>
          <pc:sldMk cId="239720676" sldId="283"/>
        </pc:sldMkLst>
        <pc:graphicFrameChg chg="mod">
          <ac:chgData name="Johan Berntsen Reitan" userId="10a59e65-bc68-411a-b46f-612429023b82" providerId="ADAL" clId="{58D0FDAF-E391-4513-8CCF-9B9C23B808E5}" dt="2021-12-06T18:01:01.383" v="318" actId="1076"/>
          <ac:graphicFrameMkLst>
            <pc:docMk/>
            <pc:sldMk cId="239720676" sldId="283"/>
            <ac:graphicFrameMk id="7" creationId="{02A77EEE-3E6A-4FF5-8AC6-DE44C4B08E59}"/>
          </ac:graphicFrameMkLst>
        </pc:graphicFrameChg>
      </pc:sldChg>
      <pc:sldChg chg="addSp delSp modSp mod">
        <pc:chgData name="Johan Berntsen Reitan" userId="10a59e65-bc68-411a-b46f-612429023b82" providerId="ADAL" clId="{58D0FDAF-E391-4513-8CCF-9B9C23B808E5}" dt="2021-12-06T17:54:25.249" v="314" actId="26606"/>
        <pc:sldMkLst>
          <pc:docMk/>
          <pc:sldMk cId="814837739" sldId="286"/>
        </pc:sldMkLst>
        <pc:spChg chg="mod ord">
          <ac:chgData name="Johan Berntsen Reitan" userId="10a59e65-bc68-411a-b46f-612429023b82" providerId="ADAL" clId="{58D0FDAF-E391-4513-8CCF-9B9C23B808E5}" dt="2021-12-06T17:54:25.249" v="314" actId="26606"/>
          <ac:spMkLst>
            <pc:docMk/>
            <pc:sldMk cId="814837739" sldId="286"/>
            <ac:spMk id="2" creationId="{F8D8C75B-8497-4E97-8FD5-E53AA7F44B50}"/>
          </ac:spMkLst>
        </pc:spChg>
        <pc:spChg chg="add del">
          <ac:chgData name="Johan Berntsen Reitan" userId="10a59e65-bc68-411a-b46f-612429023b82" providerId="ADAL" clId="{58D0FDAF-E391-4513-8CCF-9B9C23B808E5}" dt="2021-12-06T17:54:25.249" v="314" actId="26606"/>
          <ac:spMkLst>
            <pc:docMk/>
            <pc:sldMk cId="814837739" sldId="286"/>
            <ac:spMk id="20" creationId="{E53F4E5A-C9EE-4859-B46B-F018F7D73A03}"/>
          </ac:spMkLst>
        </pc:spChg>
        <pc:spChg chg="mod">
          <ac:chgData name="Johan Berntsen Reitan" userId="10a59e65-bc68-411a-b46f-612429023b82" providerId="ADAL" clId="{58D0FDAF-E391-4513-8CCF-9B9C23B808E5}" dt="2021-12-06T17:54:25.249" v="314" actId="26606"/>
          <ac:spMkLst>
            <pc:docMk/>
            <pc:sldMk cId="814837739" sldId="286"/>
            <ac:spMk id="22" creationId="{31AD196C-787F-44FF-B4CD-726CD9DA23B9}"/>
          </ac:spMkLst>
        </pc:spChg>
        <pc:spChg chg="add del">
          <ac:chgData name="Johan Berntsen Reitan" userId="10a59e65-bc68-411a-b46f-612429023b82" providerId="ADAL" clId="{58D0FDAF-E391-4513-8CCF-9B9C23B808E5}" dt="2021-12-06T17:53:34.208" v="309" actId="26606"/>
          <ac:spMkLst>
            <pc:docMk/>
            <pc:sldMk cId="814837739" sldId="286"/>
            <ac:spMk id="27" creationId="{9163A971-857A-4D4D-B458-BADAF926FFCC}"/>
          </ac:spMkLst>
        </pc:spChg>
        <pc:spChg chg="add del">
          <ac:chgData name="Johan Berntsen Reitan" userId="10a59e65-bc68-411a-b46f-612429023b82" providerId="ADAL" clId="{58D0FDAF-E391-4513-8CCF-9B9C23B808E5}" dt="2021-12-06T17:53:38.326" v="311" actId="26606"/>
          <ac:spMkLst>
            <pc:docMk/>
            <pc:sldMk cId="814837739" sldId="286"/>
            <ac:spMk id="29" creationId="{50CF6C96-4596-4D83-A9F9-A3AB22AB4D89}"/>
          </ac:spMkLst>
        </pc:spChg>
        <pc:spChg chg="add del">
          <ac:chgData name="Johan Berntsen Reitan" userId="10a59e65-bc68-411a-b46f-612429023b82" providerId="ADAL" clId="{58D0FDAF-E391-4513-8CCF-9B9C23B808E5}" dt="2021-12-06T17:54:25.246" v="313" actId="26606"/>
          <ac:spMkLst>
            <pc:docMk/>
            <pc:sldMk cId="814837739" sldId="286"/>
            <ac:spMk id="31" creationId="{9163A971-857A-4D4D-B458-BADAF926FFCC}"/>
          </ac:spMkLst>
        </pc:spChg>
        <pc:picChg chg="mod ord">
          <ac:chgData name="Johan Berntsen Reitan" userId="10a59e65-bc68-411a-b46f-612429023b82" providerId="ADAL" clId="{58D0FDAF-E391-4513-8CCF-9B9C23B808E5}" dt="2021-12-06T17:54:25.249" v="314" actId="26606"/>
          <ac:picMkLst>
            <pc:docMk/>
            <pc:sldMk cId="814837739" sldId="286"/>
            <ac:picMk id="4" creationId="{6F83EE08-BACF-4A48-9856-29666015B104}"/>
          </ac:picMkLst>
        </pc:picChg>
        <pc:cxnChg chg="add del">
          <ac:chgData name="Johan Berntsen Reitan" userId="10a59e65-bc68-411a-b46f-612429023b82" providerId="ADAL" clId="{58D0FDAF-E391-4513-8CCF-9B9C23B808E5}" dt="2021-12-06T17:54:25.249" v="314" actId="26606"/>
          <ac:cxnSpMkLst>
            <pc:docMk/>
            <pc:sldMk cId="814837739" sldId="286"/>
            <ac:cxnSpMk id="21" creationId="{041A955B-D579-48FD-A51C-51B0C0B69F9A}"/>
          </ac:cxnSpMkLst>
        </pc:cxnChg>
      </pc:sldChg>
      <pc:sldChg chg="addSp modSp mod modTransition">
        <pc:chgData name="Johan Berntsen Reitan" userId="10a59e65-bc68-411a-b46f-612429023b82" providerId="ADAL" clId="{58D0FDAF-E391-4513-8CCF-9B9C23B808E5}" dt="2021-12-08T02:06:43.654" v="558" actId="14100"/>
        <pc:sldMkLst>
          <pc:docMk/>
          <pc:sldMk cId="230656339" sldId="287"/>
        </pc:sldMkLst>
        <pc:spChg chg="add mod">
          <ac:chgData name="Johan Berntsen Reitan" userId="10a59e65-bc68-411a-b46f-612429023b82" providerId="ADAL" clId="{58D0FDAF-E391-4513-8CCF-9B9C23B808E5}" dt="2021-12-08T02:06:40.129" v="556" actId="1076"/>
          <ac:spMkLst>
            <pc:docMk/>
            <pc:sldMk cId="230656339" sldId="287"/>
            <ac:spMk id="8" creationId="{4D595B79-6B23-4A3A-9E2A-15635D8DAA58}"/>
          </ac:spMkLst>
        </pc:spChg>
        <pc:picChg chg="mod">
          <ac:chgData name="Johan Berntsen Reitan" userId="10a59e65-bc68-411a-b46f-612429023b82" providerId="ADAL" clId="{58D0FDAF-E391-4513-8CCF-9B9C23B808E5}" dt="2021-12-08T02:06:43.654" v="558" actId="14100"/>
          <ac:picMkLst>
            <pc:docMk/>
            <pc:sldMk cId="230656339" sldId="287"/>
            <ac:picMk id="4" creationId="{2E816EDE-A92A-4B63-A566-88BD03A49D99}"/>
          </ac:picMkLst>
        </pc:picChg>
        <pc:picChg chg="add mod">
          <ac:chgData name="Johan Berntsen Reitan" userId="10a59e65-bc68-411a-b46f-612429023b82" providerId="ADAL" clId="{58D0FDAF-E391-4513-8CCF-9B9C23B808E5}" dt="2021-12-08T02:06:40.129" v="556" actId="1076"/>
          <ac:picMkLst>
            <pc:docMk/>
            <pc:sldMk cId="230656339" sldId="287"/>
            <ac:picMk id="7" creationId="{7DDDBA08-2511-4D08-B392-35DC3CAC9A7C}"/>
          </ac:picMkLst>
        </pc:picChg>
      </pc:sldChg>
      <pc:sldChg chg="addSp delSp modSp new mod modTransition modNotesTx">
        <pc:chgData name="Johan Berntsen Reitan" userId="10a59e65-bc68-411a-b46f-612429023b82" providerId="ADAL" clId="{58D0FDAF-E391-4513-8CCF-9B9C23B808E5}" dt="2021-12-09T01:25:58.123" v="1009" actId="1076"/>
        <pc:sldMkLst>
          <pc:docMk/>
          <pc:sldMk cId="537557613" sldId="288"/>
        </pc:sldMkLst>
        <pc:spChg chg="mod">
          <ac:chgData name="Johan Berntsen Reitan" userId="10a59e65-bc68-411a-b46f-612429023b82" providerId="ADAL" clId="{58D0FDAF-E391-4513-8CCF-9B9C23B808E5}" dt="2021-12-06T15:06:27.132" v="128"/>
          <ac:spMkLst>
            <pc:docMk/>
            <pc:sldMk cId="537557613" sldId="288"/>
            <ac:spMk id="2" creationId="{6ADE0BAD-0581-4922-A0E6-4E6C12598000}"/>
          </ac:spMkLst>
        </pc:spChg>
        <pc:spChg chg="mod">
          <ac:chgData name="Johan Berntsen Reitan" userId="10a59e65-bc68-411a-b46f-612429023b82" providerId="ADAL" clId="{58D0FDAF-E391-4513-8CCF-9B9C23B808E5}" dt="2021-12-08T17:22:07.399" v="873" actId="20577"/>
          <ac:spMkLst>
            <pc:docMk/>
            <pc:sldMk cId="537557613" sldId="288"/>
            <ac:spMk id="3" creationId="{4CD602BE-EBCA-45A6-B73F-DFEB825B85C7}"/>
          </ac:spMkLst>
        </pc:spChg>
        <pc:spChg chg="del">
          <ac:chgData name="Johan Berntsen Reitan" userId="10a59e65-bc68-411a-b46f-612429023b82" providerId="ADAL" clId="{58D0FDAF-E391-4513-8CCF-9B9C23B808E5}" dt="2021-12-08T18:41:07.468" v="906" actId="478"/>
          <ac:spMkLst>
            <pc:docMk/>
            <pc:sldMk cId="537557613" sldId="288"/>
            <ac:spMk id="6" creationId="{F6053103-E5BC-4A1A-8F08-542717B2DC34}"/>
          </ac:spMkLst>
        </pc:spChg>
        <pc:spChg chg="del mod">
          <ac:chgData name="Johan Berntsen Reitan" userId="10a59e65-bc68-411a-b46f-612429023b82" providerId="ADAL" clId="{58D0FDAF-E391-4513-8CCF-9B9C23B808E5}" dt="2021-12-08T18:41:09.935" v="907" actId="478"/>
          <ac:spMkLst>
            <pc:docMk/>
            <pc:sldMk cId="537557613" sldId="288"/>
            <ac:spMk id="8" creationId="{695ABA7B-B925-44C5-8BFE-79B095014C4E}"/>
          </ac:spMkLst>
        </pc:spChg>
        <pc:spChg chg="mod">
          <ac:chgData name="Johan Berntsen Reitan" userId="10a59e65-bc68-411a-b46f-612429023b82" providerId="ADAL" clId="{58D0FDAF-E391-4513-8CCF-9B9C23B808E5}" dt="2021-12-09T01:25:26.855" v="997" actId="1076"/>
          <ac:spMkLst>
            <pc:docMk/>
            <pc:sldMk cId="537557613" sldId="288"/>
            <ac:spMk id="10" creationId="{56B6297B-4632-48ED-A524-A9B682A34F81}"/>
          </ac:spMkLst>
        </pc:spChg>
        <pc:spChg chg="mod">
          <ac:chgData name="Johan Berntsen Reitan" userId="10a59e65-bc68-411a-b46f-612429023b82" providerId="ADAL" clId="{58D0FDAF-E391-4513-8CCF-9B9C23B808E5}" dt="2021-12-09T01:25:31.280" v="999" actId="1076"/>
          <ac:spMkLst>
            <pc:docMk/>
            <pc:sldMk cId="537557613" sldId="288"/>
            <ac:spMk id="17" creationId="{78950175-08AE-4D3C-8311-CA77583B3F61}"/>
          </ac:spMkLst>
        </pc:spChg>
        <pc:spChg chg="mod">
          <ac:chgData name="Johan Berntsen Reitan" userId="10a59e65-bc68-411a-b46f-612429023b82" providerId="ADAL" clId="{58D0FDAF-E391-4513-8CCF-9B9C23B808E5}" dt="2021-12-09T01:25:28.378" v="998" actId="1076"/>
          <ac:spMkLst>
            <pc:docMk/>
            <pc:sldMk cId="537557613" sldId="288"/>
            <ac:spMk id="18" creationId="{1D865B8F-37DD-4EFC-B3BB-1D2C4E069FF4}"/>
          </ac:spMkLst>
        </pc:spChg>
        <pc:picChg chg="add del mod modCrop">
          <ac:chgData name="Johan Berntsen Reitan" userId="10a59e65-bc68-411a-b46f-612429023b82" providerId="ADAL" clId="{58D0FDAF-E391-4513-8CCF-9B9C23B808E5}" dt="2021-12-08T18:41:05.683" v="904" actId="478"/>
          <ac:picMkLst>
            <pc:docMk/>
            <pc:sldMk cId="537557613" sldId="288"/>
            <ac:picMk id="4" creationId="{B5C91E91-4761-4A65-87F6-4D6DA075E865}"/>
          </ac:picMkLst>
        </pc:picChg>
        <pc:picChg chg="add del mod modCrop">
          <ac:chgData name="Johan Berntsen Reitan" userId="10a59e65-bc68-411a-b46f-612429023b82" providerId="ADAL" clId="{58D0FDAF-E391-4513-8CCF-9B9C23B808E5}" dt="2021-12-08T18:40:19.270" v="891" actId="478"/>
          <ac:picMkLst>
            <pc:docMk/>
            <pc:sldMk cId="537557613" sldId="288"/>
            <ac:picMk id="5" creationId="{7D2F2046-A50E-46C9-B137-A5317E80450B}"/>
          </ac:picMkLst>
        </pc:picChg>
        <pc:picChg chg="add del mod modCrop">
          <ac:chgData name="Johan Berntsen Reitan" userId="10a59e65-bc68-411a-b46f-612429023b82" providerId="ADAL" clId="{58D0FDAF-E391-4513-8CCF-9B9C23B808E5}" dt="2021-12-09T01:24:43.567" v="987" actId="478"/>
          <ac:picMkLst>
            <pc:docMk/>
            <pc:sldMk cId="537557613" sldId="288"/>
            <ac:picMk id="22" creationId="{2358BEF9-5C71-4B84-BF54-17F0D0EB0502}"/>
          </ac:picMkLst>
        </pc:picChg>
        <pc:picChg chg="add del mod modCrop">
          <ac:chgData name="Johan Berntsen Reitan" userId="10a59e65-bc68-411a-b46f-612429023b82" providerId="ADAL" clId="{58D0FDAF-E391-4513-8CCF-9B9C23B808E5}" dt="2021-12-09T01:24:42.682" v="986" actId="478"/>
          <ac:picMkLst>
            <pc:docMk/>
            <pc:sldMk cId="537557613" sldId="288"/>
            <ac:picMk id="23" creationId="{4AFC1E46-688F-4C55-AD54-403883295428}"/>
          </ac:picMkLst>
        </pc:picChg>
        <pc:picChg chg="add del mod modCrop">
          <ac:chgData name="Johan Berntsen Reitan" userId="10a59e65-bc68-411a-b46f-612429023b82" providerId="ADAL" clId="{58D0FDAF-E391-4513-8CCF-9B9C23B808E5}" dt="2021-12-09T01:25:58.123" v="1009" actId="1076"/>
          <ac:picMkLst>
            <pc:docMk/>
            <pc:sldMk cId="537557613" sldId="288"/>
            <ac:picMk id="24" creationId="{FEA30FC0-DF1F-4480-8BA6-E74B9FABBCA5}"/>
          </ac:picMkLst>
        </pc:picChg>
        <pc:picChg chg="add mod modCrop">
          <ac:chgData name="Johan Berntsen Reitan" userId="10a59e65-bc68-411a-b46f-612429023b82" providerId="ADAL" clId="{58D0FDAF-E391-4513-8CCF-9B9C23B808E5}" dt="2021-12-09T01:25:22.046" v="996" actId="1076"/>
          <ac:picMkLst>
            <pc:docMk/>
            <pc:sldMk cId="537557613" sldId="288"/>
            <ac:picMk id="25" creationId="{26193170-F1F1-4635-B4F9-15A18EB48C9D}"/>
          </ac:picMkLst>
        </pc:picChg>
      </pc:sldChg>
      <pc:sldChg chg="addSp delSp modSp mod modTransition">
        <pc:chgData name="Johan Berntsen Reitan" userId="10a59e65-bc68-411a-b46f-612429023b82" providerId="ADAL" clId="{58D0FDAF-E391-4513-8CCF-9B9C23B808E5}" dt="2021-12-08T02:12:22.323" v="562" actId="478"/>
        <pc:sldMkLst>
          <pc:docMk/>
          <pc:sldMk cId="1639920999" sldId="289"/>
        </pc:sldMkLst>
        <pc:picChg chg="add del mod">
          <ac:chgData name="Johan Berntsen Reitan" userId="10a59e65-bc68-411a-b46f-612429023b82" providerId="ADAL" clId="{58D0FDAF-E391-4513-8CCF-9B9C23B808E5}" dt="2021-12-08T02:12:22.323" v="562" actId="478"/>
          <ac:picMkLst>
            <pc:docMk/>
            <pc:sldMk cId="1639920999" sldId="289"/>
            <ac:picMk id="7" creationId="{4499B485-975A-48F1-84DF-F82F0F61A3BB}"/>
          </ac:picMkLst>
        </pc:picChg>
      </pc:sldChg>
      <pc:sldChg chg="addSp delSp modSp mod modAnim">
        <pc:chgData name="Johan Berntsen Reitan" userId="10a59e65-bc68-411a-b46f-612429023b82" providerId="ADAL" clId="{58D0FDAF-E391-4513-8CCF-9B9C23B808E5}" dt="2021-12-06T15:56:39.780" v="241" actId="14100"/>
        <pc:sldMkLst>
          <pc:docMk/>
          <pc:sldMk cId="2564721487" sldId="290"/>
        </pc:sldMkLst>
        <pc:spChg chg="del">
          <ac:chgData name="Johan Berntsen Reitan" userId="10a59e65-bc68-411a-b46f-612429023b82" providerId="ADAL" clId="{58D0FDAF-E391-4513-8CCF-9B9C23B808E5}" dt="2021-12-06T15:56:30.954" v="238"/>
          <ac:spMkLst>
            <pc:docMk/>
            <pc:sldMk cId="2564721487" sldId="290"/>
            <ac:spMk id="3" creationId="{EC02A4A6-C446-466E-BCBA-48FEE784C37B}"/>
          </ac:spMkLst>
        </pc:spChg>
        <pc:picChg chg="add mod">
          <ac:chgData name="Johan Berntsen Reitan" userId="10a59e65-bc68-411a-b46f-612429023b82" providerId="ADAL" clId="{58D0FDAF-E391-4513-8CCF-9B9C23B808E5}" dt="2021-12-06T15:56:39.780" v="241" actId="14100"/>
          <ac:picMkLst>
            <pc:docMk/>
            <pc:sldMk cId="2564721487" sldId="290"/>
            <ac:picMk id="4" creationId="{CC80E425-A0AB-4EF3-8FB3-B6A3BA5099B9}"/>
          </ac:picMkLst>
        </pc:picChg>
      </pc:sldChg>
      <pc:sldChg chg="addSp modSp mod">
        <pc:chgData name="Johan Berntsen Reitan" userId="10a59e65-bc68-411a-b46f-612429023b82" providerId="ADAL" clId="{58D0FDAF-E391-4513-8CCF-9B9C23B808E5}" dt="2021-12-08T02:14:45.066" v="597" actId="1076"/>
        <pc:sldMkLst>
          <pc:docMk/>
          <pc:sldMk cId="1185386530" sldId="294"/>
        </pc:sldMkLst>
        <pc:spChg chg="add mod">
          <ac:chgData name="Johan Berntsen Reitan" userId="10a59e65-bc68-411a-b46f-612429023b82" providerId="ADAL" clId="{58D0FDAF-E391-4513-8CCF-9B9C23B808E5}" dt="2021-12-08T02:14:11.322" v="584" actId="208"/>
          <ac:spMkLst>
            <pc:docMk/>
            <pc:sldMk cId="1185386530" sldId="294"/>
            <ac:spMk id="6" creationId="{4A91AD52-01BA-449D-8E68-D893564AA636}"/>
          </ac:spMkLst>
        </pc:spChg>
        <pc:picChg chg="mod ord">
          <ac:chgData name="Johan Berntsen Reitan" userId="10a59e65-bc68-411a-b46f-612429023b82" providerId="ADAL" clId="{58D0FDAF-E391-4513-8CCF-9B9C23B808E5}" dt="2021-12-08T02:14:45.066" v="597" actId="1076"/>
          <ac:picMkLst>
            <pc:docMk/>
            <pc:sldMk cId="1185386530" sldId="294"/>
            <ac:picMk id="4" creationId="{65A86669-EB3E-4D53-89C3-1503342F2D49}"/>
          </ac:picMkLst>
        </pc:picChg>
        <pc:picChg chg="add mod modCrop">
          <ac:chgData name="Johan Berntsen Reitan" userId="10a59e65-bc68-411a-b46f-612429023b82" providerId="ADAL" clId="{58D0FDAF-E391-4513-8CCF-9B9C23B808E5}" dt="2021-12-08T02:14:28.899" v="592" actId="1076"/>
          <ac:picMkLst>
            <pc:docMk/>
            <pc:sldMk cId="1185386530" sldId="294"/>
            <ac:picMk id="5" creationId="{26348110-F74C-4104-B6A9-447379854329}"/>
          </ac:picMkLst>
        </pc:picChg>
      </pc:sldChg>
      <pc:sldChg chg="addSp modSp new mod">
        <pc:chgData name="Johan Berntsen Reitan" userId="10a59e65-bc68-411a-b46f-612429023b82" providerId="ADAL" clId="{58D0FDAF-E391-4513-8CCF-9B9C23B808E5}" dt="2021-12-08T02:16:08.558" v="599" actId="207"/>
        <pc:sldMkLst>
          <pc:docMk/>
          <pc:sldMk cId="3881394028" sldId="295"/>
        </pc:sldMkLst>
        <pc:spChg chg="mod">
          <ac:chgData name="Johan Berntsen Reitan" userId="10a59e65-bc68-411a-b46f-612429023b82" providerId="ADAL" clId="{58D0FDAF-E391-4513-8CCF-9B9C23B808E5}" dt="2021-12-08T02:16:08.558" v="599" actId="207"/>
          <ac:spMkLst>
            <pc:docMk/>
            <pc:sldMk cId="3881394028" sldId="295"/>
            <ac:spMk id="2" creationId="{975A1E96-9423-4E1C-AFB5-76F9629FF86A}"/>
          </ac:spMkLst>
        </pc:spChg>
        <pc:picChg chg="add mod">
          <ac:chgData name="Johan Berntsen Reitan" userId="10a59e65-bc68-411a-b46f-612429023b82" providerId="ADAL" clId="{58D0FDAF-E391-4513-8CCF-9B9C23B808E5}" dt="2021-12-08T02:15:26.172" v="598" actId="14100"/>
          <ac:picMkLst>
            <pc:docMk/>
            <pc:sldMk cId="3881394028" sldId="295"/>
            <ac:picMk id="4" creationId="{2AECAD70-DB9F-4A47-87ED-56AC1EF980F9}"/>
          </ac:picMkLst>
        </pc:picChg>
      </pc:sldChg>
    </pc:docChg>
  </pc:docChgLst>
  <pc:docChgLst>
    <pc:chgData name="Miriam Hillevi Corvinus" userId="S::miriamal@hiof.no::317010e6-8b6f-4abd-a9e7-b7ce8b52b082" providerId="AD" clId="Web-{6D73D55D-AE94-1869-D628-97FAB4252211}"/>
    <pc:docChg chg="modSld">
      <pc:chgData name="Miriam Hillevi Corvinus" userId="S::miriamal@hiof.no::317010e6-8b6f-4abd-a9e7-b7ce8b52b082" providerId="AD" clId="Web-{6D73D55D-AE94-1869-D628-97FAB4252211}" dt="2021-12-06T20:16:09.766" v="9" actId="20577"/>
      <pc:docMkLst>
        <pc:docMk/>
      </pc:docMkLst>
      <pc:sldChg chg="modSp">
        <pc:chgData name="Miriam Hillevi Corvinus" userId="S::miriamal@hiof.no::317010e6-8b6f-4abd-a9e7-b7ce8b52b082" providerId="AD" clId="Web-{6D73D55D-AE94-1869-D628-97FAB4252211}" dt="2021-12-06T20:16:09.766" v="9" actId="20577"/>
        <pc:sldMkLst>
          <pc:docMk/>
          <pc:sldMk cId="3862396198" sldId="262"/>
        </pc:sldMkLst>
        <pc:spChg chg="mod">
          <ac:chgData name="Miriam Hillevi Corvinus" userId="S::miriamal@hiof.no::317010e6-8b6f-4abd-a9e7-b7ce8b52b082" providerId="AD" clId="Web-{6D73D55D-AE94-1869-D628-97FAB4252211}" dt="2021-12-06T20:16:09.766" v="9" actId="20577"/>
          <ac:spMkLst>
            <pc:docMk/>
            <pc:sldMk cId="3862396198" sldId="262"/>
            <ac:spMk id="2" creationId="{11041547-65FC-4844-9506-521CE922E8F3}"/>
          </ac:spMkLst>
        </pc:spChg>
      </pc:sldChg>
      <pc:sldChg chg="modSp">
        <pc:chgData name="Miriam Hillevi Corvinus" userId="S::miriamal@hiof.no::317010e6-8b6f-4abd-a9e7-b7ce8b52b082" providerId="AD" clId="Web-{6D73D55D-AE94-1869-D628-97FAB4252211}" dt="2021-12-06T20:15:58.703" v="4" actId="20577"/>
        <pc:sldMkLst>
          <pc:docMk/>
          <pc:sldMk cId="1125581465" sldId="280"/>
        </pc:sldMkLst>
        <pc:spChg chg="mod">
          <ac:chgData name="Miriam Hillevi Corvinus" userId="S::miriamal@hiof.no::317010e6-8b6f-4abd-a9e7-b7ce8b52b082" providerId="AD" clId="Web-{6D73D55D-AE94-1869-D628-97FAB4252211}" dt="2021-12-06T20:15:58.703" v="4" actId="20577"/>
          <ac:spMkLst>
            <pc:docMk/>
            <pc:sldMk cId="1125581465" sldId="280"/>
            <ac:spMk id="3" creationId="{FDAE70E6-7E3F-4859-8BAA-9FA395E424E2}"/>
          </ac:spMkLst>
        </pc:spChg>
      </pc:sldChg>
    </pc:docChg>
  </pc:docChgLst>
  <pc:docChgLst>
    <pc:chgData name="Gjestebruker" userId="S::urn:spo:anon#c757ab52e54f3d4aff469cee99424e895bca458da1103dc50457c1e9612a0f6f::" providerId="AD" clId="Web-{7EEB3729-77C4-33B1-6474-8C14AEFE87FC}"/>
    <pc:docChg chg="modSld">
      <pc:chgData name="Gjestebruker" userId="S::urn:spo:anon#c757ab52e54f3d4aff469cee99424e895bca458da1103dc50457c1e9612a0f6f::" providerId="AD" clId="Web-{7EEB3729-77C4-33B1-6474-8C14AEFE87FC}" dt="2021-12-06T19:11:01.728" v="247" actId="14100"/>
      <pc:docMkLst>
        <pc:docMk/>
      </pc:docMkLst>
      <pc:sldChg chg="addSp delSp modSp">
        <pc:chgData name="Gjestebruker" userId="S::urn:spo:anon#c757ab52e54f3d4aff469cee99424e895bca458da1103dc50457c1e9612a0f6f::" providerId="AD" clId="Web-{7EEB3729-77C4-33B1-6474-8C14AEFE87FC}" dt="2021-12-06T19:11:01.728" v="247" actId="14100"/>
        <pc:sldMkLst>
          <pc:docMk/>
          <pc:sldMk cId="62232617" sldId="260"/>
        </pc:sldMkLst>
        <pc:spChg chg="add del">
          <ac:chgData name="Gjestebruker" userId="S::urn:spo:anon#c757ab52e54f3d4aff469cee99424e895bca458da1103dc50457c1e9612a0f6f::" providerId="AD" clId="Web-{7EEB3729-77C4-33B1-6474-8C14AEFE87FC}" dt="2021-12-06T19:10:50.305" v="246"/>
          <ac:spMkLst>
            <pc:docMk/>
            <pc:sldMk cId="62232617" sldId="260"/>
            <ac:spMk id="3" creationId="{C8C6B596-5706-41BD-BF35-9AA7BBCDC649}"/>
          </ac:spMkLst>
        </pc:spChg>
        <pc:spChg chg="mod">
          <ac:chgData name="Gjestebruker" userId="S::urn:spo:anon#c757ab52e54f3d4aff469cee99424e895bca458da1103dc50457c1e9612a0f6f::" providerId="AD" clId="Web-{7EEB3729-77C4-33B1-6474-8C14AEFE87FC}" dt="2021-12-06T19:09:47.989" v="244" actId="1076"/>
          <ac:spMkLst>
            <pc:docMk/>
            <pc:sldMk cId="62232617" sldId="260"/>
            <ac:spMk id="23" creationId="{1A17D1FF-F879-4435-889A-E6FE5D73D13D}"/>
          </ac:spMkLst>
        </pc:spChg>
        <pc:picChg chg="add mod">
          <ac:chgData name="Gjestebruker" userId="S::urn:spo:anon#c757ab52e54f3d4aff469cee99424e895bca458da1103dc50457c1e9612a0f6f::" providerId="AD" clId="Web-{7EEB3729-77C4-33B1-6474-8C14AEFE87FC}" dt="2021-12-06T19:06:13.071" v="218" actId="14100"/>
          <ac:picMkLst>
            <pc:docMk/>
            <pc:sldMk cId="62232617" sldId="260"/>
            <ac:picMk id="2" creationId="{5A108C8C-3057-4BB8-906E-095D6033C6E1}"/>
          </ac:picMkLst>
        </pc:picChg>
        <pc:picChg chg="mod">
          <ac:chgData name="Gjestebruker" userId="S::urn:spo:anon#c757ab52e54f3d4aff469cee99424e895bca458da1103dc50457c1e9612a0f6f::" providerId="AD" clId="Web-{7EEB3729-77C4-33B1-6474-8C14AEFE87FC}" dt="2021-12-06T19:11:01.728" v="247" actId="14100"/>
          <ac:picMkLst>
            <pc:docMk/>
            <pc:sldMk cId="62232617" sldId="260"/>
            <ac:picMk id="4" creationId="{F8F6966D-633E-40BA-9B5B-62A66F4ECA0C}"/>
          </ac:picMkLst>
        </pc:picChg>
      </pc:sldChg>
      <pc:sldChg chg="addSp">
        <pc:chgData name="Gjestebruker" userId="S::urn:spo:anon#c757ab52e54f3d4aff469cee99424e895bca458da1103dc50457c1e9612a0f6f::" providerId="AD" clId="Web-{7EEB3729-77C4-33B1-6474-8C14AEFE87FC}" dt="2021-12-06T19:06:39.994" v="220"/>
        <pc:sldMkLst>
          <pc:docMk/>
          <pc:sldMk cId="2350832007" sldId="261"/>
        </pc:sldMkLst>
        <pc:picChg chg="add">
          <ac:chgData name="Gjestebruker" userId="S::urn:spo:anon#c757ab52e54f3d4aff469cee99424e895bca458da1103dc50457c1e9612a0f6f::" providerId="AD" clId="Web-{7EEB3729-77C4-33B1-6474-8C14AEFE87FC}" dt="2021-12-06T19:06:39.994" v="220"/>
          <ac:picMkLst>
            <pc:docMk/>
            <pc:sldMk cId="2350832007" sldId="261"/>
            <ac:picMk id="6" creationId="{043E8598-35BC-4E6E-9355-00501AC420AC}"/>
          </ac:picMkLst>
        </pc:picChg>
      </pc:sldChg>
      <pc:sldChg chg="addSp modSp">
        <pc:chgData name="Gjestebruker" userId="S::urn:spo:anon#c757ab52e54f3d4aff469cee99424e895bca458da1103dc50457c1e9612a0f6f::" providerId="AD" clId="Web-{7EEB3729-77C4-33B1-6474-8C14AEFE87FC}" dt="2021-12-06T19:07:01.152" v="228"/>
        <pc:sldMkLst>
          <pc:docMk/>
          <pc:sldMk cId="3862396198" sldId="262"/>
        </pc:sldMkLst>
        <pc:spChg chg="mod">
          <ac:chgData name="Gjestebruker" userId="S::urn:spo:anon#c757ab52e54f3d4aff469cee99424e895bca458da1103dc50457c1e9612a0f6f::" providerId="AD" clId="Web-{7EEB3729-77C4-33B1-6474-8C14AEFE87FC}" dt="2021-12-06T19:02:16.807" v="200" actId="20577"/>
          <ac:spMkLst>
            <pc:docMk/>
            <pc:sldMk cId="3862396198" sldId="262"/>
            <ac:spMk id="2" creationId="{11041547-65FC-4844-9506-521CE922E8F3}"/>
          </ac:spMkLst>
        </pc:spChg>
        <pc:picChg chg="add">
          <ac:chgData name="Gjestebruker" userId="S::urn:spo:anon#c757ab52e54f3d4aff469cee99424e895bca458da1103dc50457c1e9612a0f6f::" providerId="AD" clId="Web-{7EEB3729-77C4-33B1-6474-8C14AEFE87FC}" dt="2021-12-06T19:07:01.152" v="228"/>
          <ac:picMkLst>
            <pc:docMk/>
            <pc:sldMk cId="3862396198" sldId="262"/>
            <ac:picMk id="5" creationId="{931A4732-60C4-46E1-A6DE-FCD5808C0EFF}"/>
          </ac:picMkLst>
        </pc:picChg>
      </pc:sldChg>
      <pc:sldChg chg="addSp">
        <pc:chgData name="Gjestebruker" userId="S::urn:spo:anon#c757ab52e54f3d4aff469cee99424e895bca458da1103dc50457c1e9612a0f6f::" providerId="AD" clId="Web-{7EEB3729-77C4-33B1-6474-8C14AEFE87FC}" dt="2021-12-06T19:07:07.027" v="230"/>
        <pc:sldMkLst>
          <pc:docMk/>
          <pc:sldMk cId="3460704641" sldId="263"/>
        </pc:sldMkLst>
        <pc:picChg chg="add">
          <ac:chgData name="Gjestebruker" userId="S::urn:spo:anon#c757ab52e54f3d4aff469cee99424e895bca458da1103dc50457c1e9612a0f6f::" providerId="AD" clId="Web-{7EEB3729-77C4-33B1-6474-8C14AEFE87FC}" dt="2021-12-06T19:07:07.027" v="230"/>
          <ac:picMkLst>
            <pc:docMk/>
            <pc:sldMk cId="3460704641" sldId="263"/>
            <ac:picMk id="3" creationId="{8F6588D4-A29A-48E2-999E-E7601C04AFDF}"/>
          </ac:picMkLst>
        </pc:picChg>
      </pc:sldChg>
      <pc:sldChg chg="addSp">
        <pc:chgData name="Gjestebruker" userId="S::urn:spo:anon#c757ab52e54f3d4aff469cee99424e895bca458da1103dc50457c1e9612a0f6f::" providerId="AD" clId="Web-{7EEB3729-77C4-33B1-6474-8C14AEFE87FC}" dt="2021-12-06T19:07:09.230" v="231"/>
        <pc:sldMkLst>
          <pc:docMk/>
          <pc:sldMk cId="3903282771" sldId="267"/>
        </pc:sldMkLst>
        <pc:picChg chg="add">
          <ac:chgData name="Gjestebruker" userId="S::urn:spo:anon#c757ab52e54f3d4aff469cee99424e895bca458da1103dc50457c1e9612a0f6f::" providerId="AD" clId="Web-{7EEB3729-77C4-33B1-6474-8C14AEFE87FC}" dt="2021-12-06T19:07:09.230" v="231"/>
          <ac:picMkLst>
            <pc:docMk/>
            <pc:sldMk cId="3903282771" sldId="267"/>
            <ac:picMk id="3" creationId="{2D763FE1-4036-4D86-9A8C-F5E15D8E7006}"/>
          </ac:picMkLst>
        </pc:picChg>
      </pc:sldChg>
      <pc:sldChg chg="addSp">
        <pc:chgData name="Gjestebruker" userId="S::urn:spo:anon#c757ab52e54f3d4aff469cee99424e895bca458da1103dc50457c1e9612a0f6f::" providerId="AD" clId="Web-{7EEB3729-77C4-33B1-6474-8C14AEFE87FC}" dt="2021-12-06T19:07:28.731" v="239"/>
        <pc:sldMkLst>
          <pc:docMk/>
          <pc:sldMk cId="1092087018" sldId="269"/>
        </pc:sldMkLst>
        <pc:picChg chg="add">
          <ac:chgData name="Gjestebruker" userId="S::urn:spo:anon#c757ab52e54f3d4aff469cee99424e895bca458da1103dc50457c1e9612a0f6f::" providerId="AD" clId="Web-{7EEB3729-77C4-33B1-6474-8C14AEFE87FC}" dt="2021-12-06T19:07:28.731" v="239"/>
          <ac:picMkLst>
            <pc:docMk/>
            <pc:sldMk cId="1092087018" sldId="269"/>
            <ac:picMk id="3" creationId="{39810D6F-BBB4-4B03-A97E-32A7BBBC944F}"/>
          </ac:picMkLst>
        </pc:picChg>
      </pc:sldChg>
      <pc:sldChg chg="addSp modSp">
        <pc:chgData name="Gjestebruker" userId="S::urn:spo:anon#c757ab52e54f3d4aff469cee99424e895bca458da1103dc50457c1e9612a0f6f::" providerId="AD" clId="Web-{7EEB3729-77C4-33B1-6474-8C14AEFE87FC}" dt="2021-12-06T19:06:32.728" v="219"/>
        <pc:sldMkLst>
          <pc:docMk/>
          <pc:sldMk cId="307915381" sldId="270"/>
        </pc:sldMkLst>
        <pc:spChg chg="mod">
          <ac:chgData name="Gjestebruker" userId="S::urn:spo:anon#c757ab52e54f3d4aff469cee99424e895bca458da1103dc50457c1e9612a0f6f::" providerId="AD" clId="Web-{7EEB3729-77C4-33B1-6474-8C14AEFE87FC}" dt="2021-12-06T19:03:37.343" v="204" actId="1076"/>
          <ac:spMkLst>
            <pc:docMk/>
            <pc:sldMk cId="307915381" sldId="270"/>
            <ac:spMk id="8" creationId="{6B2F4FDD-0C67-4F29-AFAB-C8E844D0B14C}"/>
          </ac:spMkLst>
        </pc:spChg>
        <pc:spChg chg="mod">
          <ac:chgData name="Gjestebruker" userId="S::urn:spo:anon#c757ab52e54f3d4aff469cee99424e895bca458da1103dc50457c1e9612a0f6f::" providerId="AD" clId="Web-{7EEB3729-77C4-33B1-6474-8C14AEFE87FC}" dt="2021-12-06T19:03:26.077" v="203" actId="1076"/>
          <ac:spMkLst>
            <pc:docMk/>
            <pc:sldMk cId="307915381" sldId="270"/>
            <ac:spMk id="27" creationId="{B8C3BEB5-789B-4431-B789-8BF79BD49C60}"/>
          </ac:spMkLst>
        </pc:spChg>
        <pc:spChg chg="mod">
          <ac:chgData name="Gjestebruker" userId="S::urn:spo:anon#c757ab52e54f3d4aff469cee99424e895bca458da1103dc50457c1e9612a0f6f::" providerId="AD" clId="Web-{7EEB3729-77C4-33B1-6474-8C14AEFE87FC}" dt="2021-12-06T19:04:08.173" v="208" actId="1076"/>
          <ac:spMkLst>
            <pc:docMk/>
            <pc:sldMk cId="307915381" sldId="270"/>
            <ac:spMk id="28" creationId="{C96D4EAF-5BF3-47BB-8BDF-A2CFA2053A9A}"/>
          </ac:spMkLst>
        </pc:spChg>
        <pc:spChg chg="mod">
          <ac:chgData name="Gjestebruker" userId="S::urn:spo:anon#c757ab52e54f3d4aff469cee99424e895bca458da1103dc50457c1e9612a0f6f::" providerId="AD" clId="Web-{7EEB3729-77C4-33B1-6474-8C14AEFE87FC}" dt="2021-12-06T19:04:22.408" v="209" actId="1076"/>
          <ac:spMkLst>
            <pc:docMk/>
            <pc:sldMk cId="307915381" sldId="270"/>
            <ac:spMk id="29" creationId="{A639A8A4-7424-40C6-BB41-220F9F4E69A5}"/>
          </ac:spMkLst>
        </pc:spChg>
        <pc:spChg chg="mod">
          <ac:chgData name="Gjestebruker" userId="S::urn:spo:anon#c757ab52e54f3d4aff469cee99424e895bca458da1103dc50457c1e9612a0f6f::" providerId="AD" clId="Web-{7EEB3729-77C4-33B1-6474-8C14AEFE87FC}" dt="2021-12-06T19:03:04.466" v="201" actId="1076"/>
          <ac:spMkLst>
            <pc:docMk/>
            <pc:sldMk cId="307915381" sldId="270"/>
            <ac:spMk id="30" creationId="{2E663C7B-B7EA-4C94-8692-E5F7F4354F1E}"/>
          </ac:spMkLst>
        </pc:spChg>
        <pc:spChg chg="mod">
          <ac:chgData name="Gjestebruker" userId="S::urn:spo:anon#c757ab52e54f3d4aff469cee99424e895bca458da1103dc50457c1e9612a0f6f::" providerId="AD" clId="Web-{7EEB3729-77C4-33B1-6474-8C14AEFE87FC}" dt="2021-12-06T19:03:14.920" v="202" actId="1076"/>
          <ac:spMkLst>
            <pc:docMk/>
            <pc:sldMk cId="307915381" sldId="270"/>
            <ac:spMk id="32" creationId="{9330FBC7-77D2-46DD-995F-E6ADE76DD543}"/>
          </ac:spMkLst>
        </pc:spChg>
        <pc:picChg chg="add">
          <ac:chgData name="Gjestebruker" userId="S::urn:spo:anon#c757ab52e54f3d4aff469cee99424e895bca458da1103dc50457c1e9612a0f6f::" providerId="AD" clId="Web-{7EEB3729-77C4-33B1-6474-8C14AEFE87FC}" dt="2021-12-06T19:06:32.728" v="219"/>
          <ac:picMkLst>
            <pc:docMk/>
            <pc:sldMk cId="307915381" sldId="270"/>
            <ac:picMk id="3" creationId="{00173336-99CC-4638-B2B7-DBD0BA974186}"/>
          </ac:picMkLst>
        </pc:picChg>
      </pc:sldChg>
      <pc:sldChg chg="addSp">
        <pc:chgData name="Gjestebruker" userId="S::urn:spo:anon#c757ab52e54f3d4aff469cee99424e895bca458da1103dc50457c1e9612a0f6f::" providerId="AD" clId="Web-{7EEB3729-77C4-33B1-6474-8C14AEFE87FC}" dt="2021-12-06T19:07:13.480" v="233"/>
        <pc:sldMkLst>
          <pc:docMk/>
          <pc:sldMk cId="3982209997" sldId="274"/>
        </pc:sldMkLst>
        <pc:picChg chg="add">
          <ac:chgData name="Gjestebruker" userId="S::urn:spo:anon#c757ab52e54f3d4aff469cee99424e895bca458da1103dc50457c1e9612a0f6f::" providerId="AD" clId="Web-{7EEB3729-77C4-33B1-6474-8C14AEFE87FC}" dt="2021-12-06T19:07:13.480" v="233"/>
          <ac:picMkLst>
            <pc:docMk/>
            <pc:sldMk cId="3982209997" sldId="274"/>
            <ac:picMk id="5" creationId="{C831C121-EC1C-4B2E-AE1E-3F6420F3F0CF}"/>
          </ac:picMkLst>
        </pc:picChg>
      </pc:sldChg>
      <pc:sldChg chg="addSp">
        <pc:chgData name="Gjestebruker" userId="S::urn:spo:anon#c757ab52e54f3d4aff469cee99424e895bca458da1103dc50457c1e9612a0f6f::" providerId="AD" clId="Web-{7EEB3729-77C4-33B1-6474-8C14AEFE87FC}" dt="2021-12-06T19:07:23.075" v="237"/>
        <pc:sldMkLst>
          <pc:docMk/>
          <pc:sldMk cId="114242225" sldId="275"/>
        </pc:sldMkLst>
        <pc:picChg chg="add">
          <ac:chgData name="Gjestebruker" userId="S::urn:spo:anon#c757ab52e54f3d4aff469cee99424e895bca458da1103dc50457c1e9612a0f6f::" providerId="AD" clId="Web-{7EEB3729-77C4-33B1-6474-8C14AEFE87FC}" dt="2021-12-06T19:07:23.075" v="237"/>
          <ac:picMkLst>
            <pc:docMk/>
            <pc:sldMk cId="114242225" sldId="275"/>
            <ac:picMk id="3" creationId="{AAB06DAE-733C-4687-A2CD-BCBC1AD0D5EB}"/>
          </ac:picMkLst>
        </pc:picChg>
      </pc:sldChg>
      <pc:sldChg chg="addSp">
        <pc:chgData name="Gjestebruker" userId="S::urn:spo:anon#c757ab52e54f3d4aff469cee99424e895bca458da1103dc50457c1e9612a0f6f::" providerId="AD" clId="Web-{7EEB3729-77C4-33B1-6474-8C14AEFE87FC}" dt="2021-12-06T19:07:31.247" v="240"/>
        <pc:sldMkLst>
          <pc:docMk/>
          <pc:sldMk cId="2813769825" sldId="276"/>
        </pc:sldMkLst>
        <pc:picChg chg="add">
          <ac:chgData name="Gjestebruker" userId="S::urn:spo:anon#c757ab52e54f3d4aff469cee99424e895bca458da1103dc50457c1e9612a0f6f::" providerId="AD" clId="Web-{7EEB3729-77C4-33B1-6474-8C14AEFE87FC}" dt="2021-12-06T19:07:31.247" v="240"/>
          <ac:picMkLst>
            <pc:docMk/>
            <pc:sldMk cId="2813769825" sldId="276"/>
            <ac:picMk id="23" creationId="{0DA911EE-FB56-4763-B842-6B6B19A97377}"/>
          </ac:picMkLst>
        </pc:picChg>
      </pc:sldChg>
      <pc:sldChg chg="addSp">
        <pc:chgData name="Gjestebruker" userId="S::urn:spo:anon#c757ab52e54f3d4aff469cee99424e895bca458da1103dc50457c1e9612a0f6f::" providerId="AD" clId="Web-{7EEB3729-77C4-33B1-6474-8C14AEFE87FC}" dt="2021-12-06T19:06:42.635" v="221"/>
        <pc:sldMkLst>
          <pc:docMk/>
          <pc:sldMk cId="2454804244" sldId="279"/>
        </pc:sldMkLst>
        <pc:picChg chg="add">
          <ac:chgData name="Gjestebruker" userId="S::urn:spo:anon#c757ab52e54f3d4aff469cee99424e895bca458da1103dc50457c1e9612a0f6f::" providerId="AD" clId="Web-{7EEB3729-77C4-33B1-6474-8C14AEFE87FC}" dt="2021-12-06T19:06:42.635" v="221"/>
          <ac:picMkLst>
            <pc:docMk/>
            <pc:sldMk cId="2454804244" sldId="279"/>
            <ac:picMk id="2" creationId="{9E9176FC-EA73-4314-9EF0-43BB87F75E79}"/>
          </ac:picMkLst>
        </pc:picChg>
      </pc:sldChg>
      <pc:sldChg chg="addSp">
        <pc:chgData name="Gjestebruker" userId="S::urn:spo:anon#c757ab52e54f3d4aff469cee99424e895bca458da1103dc50457c1e9612a0f6f::" providerId="AD" clId="Web-{7EEB3729-77C4-33B1-6474-8C14AEFE87FC}" dt="2021-12-06T19:07:04.042" v="229"/>
        <pc:sldMkLst>
          <pc:docMk/>
          <pc:sldMk cId="1125581465" sldId="280"/>
        </pc:sldMkLst>
        <pc:picChg chg="add">
          <ac:chgData name="Gjestebruker" userId="S::urn:spo:anon#c757ab52e54f3d4aff469cee99424e895bca458da1103dc50457c1e9612a0f6f::" providerId="AD" clId="Web-{7EEB3729-77C4-33B1-6474-8C14AEFE87FC}" dt="2021-12-06T19:07:04.042" v="229"/>
          <ac:picMkLst>
            <pc:docMk/>
            <pc:sldMk cId="1125581465" sldId="280"/>
            <ac:picMk id="2" creationId="{61DFD0D9-24F6-47B9-90CA-A8877B87BEB0}"/>
          </ac:picMkLst>
        </pc:picChg>
      </pc:sldChg>
      <pc:sldChg chg="addSp">
        <pc:chgData name="Gjestebruker" userId="S::urn:spo:anon#c757ab52e54f3d4aff469cee99424e895bca458da1103dc50457c1e9612a0f6f::" providerId="AD" clId="Web-{7EEB3729-77C4-33B1-6474-8C14AEFE87FC}" dt="2021-12-06T19:06:45.166" v="222"/>
        <pc:sldMkLst>
          <pc:docMk/>
          <pc:sldMk cId="239720676" sldId="283"/>
        </pc:sldMkLst>
        <pc:picChg chg="add">
          <ac:chgData name="Gjestebruker" userId="S::urn:spo:anon#c757ab52e54f3d4aff469cee99424e895bca458da1103dc50457c1e9612a0f6f::" providerId="AD" clId="Web-{7EEB3729-77C4-33B1-6474-8C14AEFE87FC}" dt="2021-12-06T19:06:45.166" v="222"/>
          <ac:picMkLst>
            <pc:docMk/>
            <pc:sldMk cId="239720676" sldId="283"/>
            <ac:picMk id="4" creationId="{83317425-179D-40E3-AB73-E32A0A11F578}"/>
          </ac:picMkLst>
        </pc:picChg>
      </pc:sldChg>
      <pc:sldChg chg="addSp delSp modSp">
        <pc:chgData name="Gjestebruker" userId="S::urn:spo:anon#c757ab52e54f3d4aff469cee99424e895bca458da1103dc50457c1e9612a0f6f::" providerId="AD" clId="Web-{7EEB3729-77C4-33B1-6474-8C14AEFE87FC}" dt="2021-12-06T19:06:47.620" v="223"/>
        <pc:sldMkLst>
          <pc:docMk/>
          <pc:sldMk cId="1906277644" sldId="285"/>
        </pc:sldMkLst>
        <pc:spChg chg="add mod">
          <ac:chgData name="Gjestebruker" userId="S::urn:spo:anon#c757ab52e54f3d4aff469cee99424e895bca458da1103dc50457c1e9612a0f6f::" providerId="AD" clId="Web-{7EEB3729-77C4-33B1-6474-8C14AEFE87FC}" dt="2021-12-06T19:01:25.914" v="196" actId="1076"/>
          <ac:spMkLst>
            <pc:docMk/>
            <pc:sldMk cId="1906277644" sldId="285"/>
            <ac:spMk id="3" creationId="{3A05D1FB-6D68-4EAA-AD91-0A0C5051D382}"/>
          </ac:spMkLst>
        </pc:spChg>
        <pc:spChg chg="del">
          <ac:chgData name="Gjestebruker" userId="S::urn:spo:anon#c757ab52e54f3d4aff469cee99424e895bca458da1103dc50457c1e9612a0f6f::" providerId="AD" clId="Web-{7EEB3729-77C4-33B1-6474-8C14AEFE87FC}" dt="2021-12-06T19:01:08.632" v="191"/>
          <ac:spMkLst>
            <pc:docMk/>
            <pc:sldMk cId="1906277644" sldId="285"/>
            <ac:spMk id="5" creationId="{0316B1BC-D4D0-4D56-A734-D05F9F36C082}"/>
          </ac:spMkLst>
        </pc:spChg>
        <pc:picChg chg="add">
          <ac:chgData name="Gjestebruker" userId="S::urn:spo:anon#c757ab52e54f3d4aff469cee99424e895bca458da1103dc50457c1e9612a0f6f::" providerId="AD" clId="Web-{7EEB3729-77C4-33B1-6474-8C14AEFE87FC}" dt="2021-12-06T19:06:47.620" v="223"/>
          <ac:picMkLst>
            <pc:docMk/>
            <pc:sldMk cId="1906277644" sldId="285"/>
            <ac:picMk id="8" creationId="{C3ECDB41-7713-4226-845F-18DA51E26F79}"/>
          </ac:picMkLst>
        </pc:picChg>
      </pc:sldChg>
      <pc:sldChg chg="addSp modSp">
        <pc:chgData name="Gjestebruker" userId="S::urn:spo:anon#c757ab52e54f3d4aff469cee99424e895bca458da1103dc50457c1e9612a0f6f::" providerId="AD" clId="Web-{7EEB3729-77C4-33B1-6474-8C14AEFE87FC}" dt="2021-12-06T19:06:50.182" v="224"/>
        <pc:sldMkLst>
          <pc:docMk/>
          <pc:sldMk cId="814837739" sldId="286"/>
        </pc:sldMkLst>
        <pc:spChg chg="mod">
          <ac:chgData name="Gjestebruker" userId="S::urn:spo:anon#c757ab52e54f3d4aff469cee99424e895bca458da1103dc50457c1e9612a0f6f::" providerId="AD" clId="Web-{7EEB3729-77C4-33B1-6474-8C14AEFE87FC}" dt="2021-12-06T19:01:40.430" v="197" actId="20577"/>
          <ac:spMkLst>
            <pc:docMk/>
            <pc:sldMk cId="814837739" sldId="286"/>
            <ac:spMk id="2" creationId="{F8D8C75B-8497-4E97-8FD5-E53AA7F44B50}"/>
          </ac:spMkLst>
        </pc:spChg>
        <pc:picChg chg="add">
          <ac:chgData name="Gjestebruker" userId="S::urn:spo:anon#c757ab52e54f3d4aff469cee99424e895bca458da1103dc50457c1e9612a0f6f::" providerId="AD" clId="Web-{7EEB3729-77C4-33B1-6474-8C14AEFE87FC}" dt="2021-12-06T19:06:50.182" v="224"/>
          <ac:picMkLst>
            <pc:docMk/>
            <pc:sldMk cId="814837739" sldId="286"/>
            <ac:picMk id="3" creationId="{C74D5410-42AE-42A1-AC5E-2E91A0D889A2}"/>
          </ac:picMkLst>
        </pc:picChg>
      </pc:sldChg>
      <pc:sldChg chg="addSp">
        <pc:chgData name="Gjestebruker" userId="S::urn:spo:anon#c757ab52e54f3d4aff469cee99424e895bca458da1103dc50457c1e9612a0f6f::" providerId="AD" clId="Web-{7EEB3729-77C4-33B1-6474-8C14AEFE87FC}" dt="2021-12-06T19:07:11.324" v="232"/>
        <pc:sldMkLst>
          <pc:docMk/>
          <pc:sldMk cId="230656339" sldId="287"/>
        </pc:sldMkLst>
        <pc:picChg chg="add">
          <ac:chgData name="Gjestebruker" userId="S::urn:spo:anon#c757ab52e54f3d4aff469cee99424e895bca458da1103dc50457c1e9612a0f6f::" providerId="AD" clId="Web-{7EEB3729-77C4-33B1-6474-8C14AEFE87FC}" dt="2021-12-06T19:07:11.324" v="232"/>
          <ac:picMkLst>
            <pc:docMk/>
            <pc:sldMk cId="230656339" sldId="287"/>
            <ac:picMk id="3" creationId="{D6DE127F-8C32-4F66-B606-E1FF7704C3C0}"/>
          </ac:picMkLst>
        </pc:picChg>
      </pc:sldChg>
      <pc:sldChg chg="addSp">
        <pc:chgData name="Gjestebruker" userId="S::urn:spo:anon#c757ab52e54f3d4aff469cee99424e895bca458da1103dc50457c1e9612a0f6f::" providerId="AD" clId="Web-{7EEB3729-77C4-33B1-6474-8C14AEFE87FC}" dt="2021-12-06T19:07:26.247" v="238"/>
        <pc:sldMkLst>
          <pc:docMk/>
          <pc:sldMk cId="537557613" sldId="288"/>
        </pc:sldMkLst>
        <pc:picChg chg="add">
          <ac:chgData name="Gjestebruker" userId="S::urn:spo:anon#c757ab52e54f3d4aff469cee99424e895bca458da1103dc50457c1e9612a0f6f::" providerId="AD" clId="Web-{7EEB3729-77C4-33B1-6474-8C14AEFE87FC}" dt="2021-12-06T19:07:26.247" v="238"/>
          <ac:picMkLst>
            <pc:docMk/>
            <pc:sldMk cId="537557613" sldId="288"/>
            <ac:picMk id="7" creationId="{FA9834D2-0624-4F58-AA4D-6F668E155F2F}"/>
          </ac:picMkLst>
        </pc:picChg>
      </pc:sldChg>
      <pc:sldChg chg="addSp">
        <pc:chgData name="Gjestebruker" userId="S::urn:spo:anon#c757ab52e54f3d4aff469cee99424e895bca458da1103dc50457c1e9612a0f6f::" providerId="AD" clId="Web-{7EEB3729-77C4-33B1-6474-8C14AEFE87FC}" dt="2021-12-06T19:07:15.699" v="234"/>
        <pc:sldMkLst>
          <pc:docMk/>
          <pc:sldMk cId="1639920999" sldId="289"/>
        </pc:sldMkLst>
        <pc:picChg chg="add">
          <ac:chgData name="Gjestebruker" userId="S::urn:spo:anon#c757ab52e54f3d4aff469cee99424e895bca458da1103dc50457c1e9612a0f6f::" providerId="AD" clId="Web-{7EEB3729-77C4-33B1-6474-8C14AEFE87FC}" dt="2021-12-06T19:07:15.699" v="234"/>
          <ac:picMkLst>
            <pc:docMk/>
            <pc:sldMk cId="1639920999" sldId="289"/>
            <ac:picMk id="3" creationId="{548663B4-AA95-4357-A608-AB5E8A4879AD}"/>
          </ac:picMkLst>
        </pc:picChg>
      </pc:sldChg>
      <pc:sldChg chg="addSp delSp modSp">
        <pc:chgData name="Gjestebruker" userId="S::urn:spo:anon#c757ab52e54f3d4aff469cee99424e895bca458da1103dc50457c1e9612a0f6f::" providerId="AD" clId="Web-{7EEB3729-77C4-33B1-6474-8C14AEFE87FC}" dt="2021-12-06T19:06:57.980" v="227"/>
        <pc:sldMkLst>
          <pc:docMk/>
          <pc:sldMk cId="2564721487" sldId="290"/>
        </pc:sldMkLst>
        <pc:spChg chg="mod">
          <ac:chgData name="Gjestebruker" userId="S::urn:spo:anon#c757ab52e54f3d4aff469cee99424e895bca458da1103dc50457c1e9612a0f6f::" providerId="AD" clId="Web-{7EEB3729-77C4-33B1-6474-8C14AEFE87FC}" dt="2021-12-06T18:59:52.487" v="89" actId="20577"/>
          <ac:spMkLst>
            <pc:docMk/>
            <pc:sldMk cId="2564721487" sldId="290"/>
            <ac:spMk id="10" creationId="{EC4392AF-5991-482D-A07C-B0225AFF1CD2}"/>
          </ac:spMkLst>
        </pc:spChg>
        <pc:picChg chg="add">
          <ac:chgData name="Gjestebruker" userId="S::urn:spo:anon#c757ab52e54f3d4aff469cee99424e895bca458da1103dc50457c1e9612a0f6f::" providerId="AD" clId="Web-{7EEB3729-77C4-33B1-6474-8C14AEFE87FC}" dt="2021-12-06T19:06:52.542" v="225"/>
          <ac:picMkLst>
            <pc:docMk/>
            <pc:sldMk cId="2564721487" sldId="290"/>
            <ac:picMk id="3" creationId="{5FDC495E-FD7F-432D-978F-40D2AB6EEDFC}"/>
          </ac:picMkLst>
        </pc:picChg>
        <pc:picChg chg="add del">
          <ac:chgData name="Gjestebruker" userId="S::urn:spo:anon#c757ab52e54f3d4aff469cee99424e895bca458da1103dc50457c1e9612a0f6f::" providerId="AD" clId="Web-{7EEB3729-77C4-33B1-6474-8C14AEFE87FC}" dt="2021-12-06T19:06:57.980" v="227"/>
          <ac:picMkLst>
            <pc:docMk/>
            <pc:sldMk cId="2564721487" sldId="290"/>
            <ac:picMk id="4" creationId="{EC193294-D0A6-41E1-A96D-A7A6A2A21CED}"/>
          </ac:picMkLst>
        </pc:picChg>
      </pc:sldChg>
      <pc:sldChg chg="addSp">
        <pc:chgData name="Gjestebruker" userId="S::urn:spo:anon#c757ab52e54f3d4aff469cee99424e895bca458da1103dc50457c1e9612a0f6f::" providerId="AD" clId="Web-{7EEB3729-77C4-33B1-6474-8C14AEFE87FC}" dt="2021-12-06T19:07:33.497" v="241"/>
        <pc:sldMkLst>
          <pc:docMk/>
          <pc:sldMk cId="3193678660" sldId="291"/>
        </pc:sldMkLst>
        <pc:picChg chg="add">
          <ac:chgData name="Gjestebruker" userId="S::urn:spo:anon#c757ab52e54f3d4aff469cee99424e895bca458da1103dc50457c1e9612a0f6f::" providerId="AD" clId="Web-{7EEB3729-77C4-33B1-6474-8C14AEFE87FC}" dt="2021-12-06T19:07:33.497" v="241"/>
          <ac:picMkLst>
            <pc:docMk/>
            <pc:sldMk cId="3193678660" sldId="291"/>
            <ac:picMk id="3" creationId="{2E152782-81EF-4F27-82A1-5E27AA8F610C}"/>
          </ac:picMkLst>
        </pc:picChg>
      </pc:sldChg>
      <pc:sldChg chg="addSp">
        <pc:chgData name="Gjestebruker" userId="S::urn:spo:anon#c757ab52e54f3d4aff469cee99424e895bca458da1103dc50457c1e9612a0f6f::" providerId="AD" clId="Web-{7EEB3729-77C4-33B1-6474-8C14AEFE87FC}" dt="2021-12-06T19:07:20.215" v="236"/>
        <pc:sldMkLst>
          <pc:docMk/>
          <pc:sldMk cId="3393956674" sldId="292"/>
        </pc:sldMkLst>
        <pc:picChg chg="add">
          <ac:chgData name="Gjestebruker" userId="S::urn:spo:anon#c757ab52e54f3d4aff469cee99424e895bca458da1103dc50457c1e9612a0f6f::" providerId="AD" clId="Web-{7EEB3729-77C4-33B1-6474-8C14AEFE87FC}" dt="2021-12-06T19:07:20.215" v="236"/>
          <ac:picMkLst>
            <pc:docMk/>
            <pc:sldMk cId="3393956674" sldId="292"/>
            <ac:picMk id="3" creationId="{1B100C1A-EC0E-4E84-906A-339D443CF9CA}"/>
          </ac:picMkLst>
        </pc:picChg>
      </pc:sldChg>
      <pc:sldChg chg="addSp">
        <pc:chgData name="Gjestebruker" userId="S::urn:spo:anon#c757ab52e54f3d4aff469cee99424e895bca458da1103dc50457c1e9612a0f6f::" providerId="AD" clId="Web-{7EEB3729-77C4-33B1-6474-8C14AEFE87FC}" dt="2021-12-06T19:07:37.044" v="242"/>
        <pc:sldMkLst>
          <pc:docMk/>
          <pc:sldMk cId="1011519093" sldId="293"/>
        </pc:sldMkLst>
        <pc:picChg chg="add">
          <ac:chgData name="Gjestebruker" userId="S::urn:spo:anon#c757ab52e54f3d4aff469cee99424e895bca458da1103dc50457c1e9612a0f6f::" providerId="AD" clId="Web-{7EEB3729-77C4-33B1-6474-8C14AEFE87FC}" dt="2021-12-06T19:07:37.044" v="242"/>
          <ac:picMkLst>
            <pc:docMk/>
            <pc:sldMk cId="1011519093" sldId="293"/>
            <ac:picMk id="4" creationId="{9B0B37FB-73B4-40CC-81AF-49D13943B073}"/>
          </ac:picMkLst>
        </pc:picChg>
      </pc:sldChg>
      <pc:sldChg chg="addSp">
        <pc:chgData name="Gjestebruker" userId="S::urn:spo:anon#c757ab52e54f3d4aff469cee99424e895bca458da1103dc50457c1e9612a0f6f::" providerId="AD" clId="Web-{7EEB3729-77C4-33B1-6474-8C14AEFE87FC}" dt="2021-12-06T19:07:17.778" v="235"/>
        <pc:sldMkLst>
          <pc:docMk/>
          <pc:sldMk cId="1185386530" sldId="294"/>
        </pc:sldMkLst>
        <pc:picChg chg="add">
          <ac:chgData name="Gjestebruker" userId="S::urn:spo:anon#c757ab52e54f3d4aff469cee99424e895bca458da1103dc50457c1e9612a0f6f::" providerId="AD" clId="Web-{7EEB3729-77C4-33B1-6474-8C14AEFE87FC}" dt="2021-12-06T19:07:17.778" v="235"/>
          <ac:picMkLst>
            <pc:docMk/>
            <pc:sldMk cId="1185386530" sldId="294"/>
            <ac:picMk id="2" creationId="{342BD1F8-C1F5-4919-BD18-40B7D4AB94DC}"/>
          </ac:picMkLst>
        </pc:picChg>
      </pc:sldChg>
    </pc:docChg>
  </pc:docChgLst>
  <pc:docChgLst>
    <pc:chgData name="Trina Koomtrakool" userId="S::trinak@hiof.no::ff19e685-2bba-40ab-ac61-c79216ce13b7" providerId="AD" clId="Web-{D46899B1-4EE6-3897-4627-57BE1D663874}"/>
    <pc:docChg chg="addSld modSld sldOrd">
      <pc:chgData name="Trina Koomtrakool" userId="S::trinak@hiof.no::ff19e685-2bba-40ab-ac61-c79216ce13b7" providerId="AD" clId="Web-{D46899B1-4EE6-3897-4627-57BE1D663874}" dt="2021-11-28T07:57:36.586" v="14" actId="20577"/>
      <pc:docMkLst>
        <pc:docMk/>
      </pc:docMkLst>
      <pc:sldChg chg="modSp new ord">
        <pc:chgData name="Trina Koomtrakool" userId="S::trinak@hiof.no::ff19e685-2bba-40ab-ac61-c79216ce13b7" providerId="AD" clId="Web-{D46899B1-4EE6-3897-4627-57BE1D663874}" dt="2021-11-28T07:57:36.586" v="14" actId="20577"/>
        <pc:sldMkLst>
          <pc:docMk/>
          <pc:sldMk cId="3862396198" sldId="262"/>
        </pc:sldMkLst>
        <pc:spChg chg="mod">
          <ac:chgData name="Trina Koomtrakool" userId="S::trinak@hiof.no::ff19e685-2bba-40ab-ac61-c79216ce13b7" providerId="AD" clId="Web-{D46899B1-4EE6-3897-4627-57BE1D663874}" dt="2021-11-28T07:57:23.304" v="8" actId="20577"/>
          <ac:spMkLst>
            <pc:docMk/>
            <pc:sldMk cId="3862396198" sldId="262"/>
            <ac:spMk id="2" creationId="{11041547-65FC-4844-9506-521CE922E8F3}"/>
          </ac:spMkLst>
        </pc:spChg>
        <pc:spChg chg="mod">
          <ac:chgData name="Trina Koomtrakool" userId="S::trinak@hiof.no::ff19e685-2bba-40ab-ac61-c79216ce13b7" providerId="AD" clId="Web-{D46899B1-4EE6-3897-4627-57BE1D663874}" dt="2021-11-28T07:57:36.586" v="14" actId="20577"/>
          <ac:spMkLst>
            <pc:docMk/>
            <pc:sldMk cId="3862396198" sldId="262"/>
            <ac:spMk id="3" creationId="{B84452F9-FDE4-46DF-8757-A44E74372EE6}"/>
          </ac:spMkLst>
        </pc:spChg>
      </pc:sldChg>
    </pc:docChg>
  </pc:docChgLst>
  <pc:docChgLst>
    <pc:chgData name="Gjestebruker" userId="S::urn:spo:anon#15b4e0582570dc7b17e6e51ab58675676b5f82ec6a5a8b9e471ec7b4997872a3::" providerId="AD" clId="Web-{A742A844-3BBF-787C-5892-AA33C1C6CD47}"/>
    <pc:docChg chg="modSld">
      <pc:chgData name="Gjestebruker" userId="S::urn:spo:anon#15b4e0582570dc7b17e6e51ab58675676b5f82ec6a5a8b9e471ec7b4997872a3::" providerId="AD" clId="Web-{A742A844-3BBF-787C-5892-AA33C1C6CD47}" dt="2021-12-07T14:01:08.196" v="1"/>
      <pc:docMkLst>
        <pc:docMk/>
      </pc:docMkLst>
      <pc:sldChg chg="mod modShow">
        <pc:chgData name="Gjestebruker" userId="S::urn:spo:anon#15b4e0582570dc7b17e6e51ab58675676b5f82ec6a5a8b9e471ec7b4997872a3::" providerId="AD" clId="Web-{A742A844-3BBF-787C-5892-AA33C1C6CD47}" dt="2021-12-07T14:01:08.196" v="1"/>
        <pc:sldMkLst>
          <pc:docMk/>
          <pc:sldMk cId="4253124984" sldId="256"/>
        </pc:sldMkLst>
      </pc:sldChg>
    </pc:docChg>
  </pc:docChgLst>
</pc:chgInfo>
</file>

<file path=ppt/comments/modernComment_100_FD818978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FBAF450D-92C7-4283-B804-2FE84DD7AFA4}" authorId="{BC488627-5170-1835-E67B-6F967F21C36E}" created="2021-12-07T12:34:48.207">
    <pc:sldMkLst xmlns:pc="http://schemas.microsoft.com/office/powerpoint/2013/main/command">
      <pc:docMk/>
      <pc:sldMk cId="4253124984" sldId="256"/>
    </pc:sldMkLst>
    <p188:txBody>
      <a:bodyPr/>
      <a:lstStyle/>
      <a:p>
        <a:r>
          <a:rPr lang="nb-NO"/>
          <a:t>Jonathan</a:t>
        </a:r>
      </a:p>
    </p188:txBody>
  </p188:cm>
</p188:cmLst>
</file>

<file path=ppt/comments/modernComment_104_3B59829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C9D334F4-B7B4-4094-9C0E-CDBFA1FD4651}" authorId="{BC488627-5170-1835-E67B-6F967F21C36E}" created="2021-12-07T12:35:04.895">
    <pc:sldMkLst xmlns:pc="http://schemas.microsoft.com/office/powerpoint/2013/main/command">
      <pc:docMk/>
      <pc:sldMk cId="62232617" sldId="260"/>
    </pc:sldMkLst>
    <p188:txBody>
      <a:bodyPr/>
      <a:lstStyle/>
      <a:p>
        <a:r>
          <a:rPr lang="nb-NO"/>
          <a:t>Jonathan</a:t>
        </a:r>
      </a:p>
    </p188:txBody>
  </p188:cm>
</p188:cmLst>
</file>

<file path=ppt/comments/modernComment_105_8C1ED987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38FBB4E5-97D1-44DB-BE26-FF2A6B4DCF69}" authorId="{BC488627-5170-1835-E67B-6F967F21C36E}" created="2021-12-07T12:35:51.037">
    <pc:sldMkLst xmlns:pc="http://schemas.microsoft.com/office/powerpoint/2013/main/command">
      <pc:docMk/>
      <pc:sldMk cId="2350832007" sldId="261"/>
    </pc:sldMkLst>
    <p188:txBody>
      <a:bodyPr/>
      <a:lstStyle/>
      <a:p>
        <a:r>
          <a:rPr lang="nb-NO"/>
          <a:t>Jonathan</a:t>
        </a:r>
      </a:p>
    </p188:txBody>
  </p188:cm>
</p188:cmLst>
</file>

<file path=ppt/comments/modernComment_106_E6377D26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078645EC-B94A-443E-952A-9BD80114CD4B}" authorId="{BC488627-5170-1835-E67B-6F967F21C36E}" created="2021-12-07T12:37:34.071">
    <pc:sldMkLst xmlns:pc="http://schemas.microsoft.com/office/powerpoint/2013/main/command">
      <pc:docMk/>
      <pc:sldMk cId="3862396198" sldId="262"/>
    </pc:sldMkLst>
    <p188:txBody>
      <a:bodyPr/>
      <a:lstStyle/>
      <a:p>
        <a:r>
          <a:rPr lang="nb-NO"/>
          <a:t>Haizea</a:t>
        </a:r>
      </a:p>
    </p188:txBody>
  </p188:cm>
</p188:cmLst>
</file>

<file path=ppt/comments/modernComment_107_CE462981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81030E3C-9952-45A3-B112-6BE8103B8545}" authorId="{BC488627-5170-1835-E67B-6F967F21C36E}" created="2021-12-07T12:38:14.088">
    <pc:sldMkLst xmlns:pc="http://schemas.microsoft.com/office/powerpoint/2013/main/command">
      <pc:docMk/>
      <pc:sldMk cId="3460704641" sldId="263"/>
    </pc:sldMkLst>
    <p188:txBody>
      <a:bodyPr/>
      <a:lstStyle/>
      <a:p>
        <a:r>
          <a:rPr lang="nb-NO"/>
          <a:t>Haizea</a:t>
        </a:r>
      </a:p>
    </p188:txBody>
  </p188:cm>
</p188:cmLst>
</file>

<file path=ppt/comments/modernComment_10B_E8A75E53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C95E5D7A-E144-4919-9FE4-4DF079064A59}" authorId="{BC488627-5170-1835-E67B-6F967F21C36E}" status="resolved" created="2021-12-07T12:38:20.603" complete="100000">
    <pc:sldMkLst xmlns:pc="http://schemas.microsoft.com/office/powerpoint/2013/main/command">
      <pc:docMk/>
      <pc:sldMk cId="3903282771" sldId="267"/>
    </pc:sldMkLst>
    <p188:txBody>
      <a:bodyPr/>
      <a:lstStyle/>
      <a:p>
        <a:r>
          <a:rPr lang="nb-NO"/>
          <a:t>Haizea</a:t>
        </a:r>
      </a:p>
    </p188:txBody>
  </p188:cm>
  <p188:cm id="{B2ABD3D7-5559-46A0-809F-89B414D92BB9}" authorId="{1F610721-4CC9-F193-453F-CA90FB87284D}" created="2021-12-08T17:23:17.910">
    <pc:sldMkLst xmlns:pc="http://schemas.microsoft.com/office/powerpoint/2013/main/command">
      <pc:docMk/>
      <pc:sldMk cId="3903282771" sldId="267"/>
    </pc:sldMkLst>
    <p188:txBody>
      <a:bodyPr/>
      <a:lstStyle/>
      <a:p>
        <a:r>
          <a:rPr lang="nb-NO"/>
          <a:t>Trina</a:t>
        </a:r>
      </a:p>
    </p188:txBody>
  </p188:cm>
</p188:cmLst>
</file>

<file path=ppt/comments/modernComment_10D_4117ECEA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64FB3211-0F30-4EB8-9D43-52FE634BDE8A}" authorId="{BC488627-5170-1835-E67B-6F967F21C36E}" created="2021-12-07T12:44:45.004">
    <pc:sldMkLst xmlns:pc="http://schemas.microsoft.com/office/powerpoint/2013/main/command">
      <pc:docMk/>
      <pc:sldMk cId="1092087018" sldId="269"/>
    </pc:sldMkLst>
    <p188:txBody>
      <a:bodyPr/>
      <a:lstStyle/>
      <a:p>
        <a:r>
          <a:rPr lang="nb-NO"/>
          <a:t>Johan</a:t>
        </a:r>
      </a:p>
    </p188:txBody>
  </p188:cm>
</p188:cmLst>
</file>

<file path=ppt/comments/modernComment_10E_125A6A75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07C1EF7F-E282-45E6-8D6A-831D64949915}" authorId="{BC488627-5170-1835-E67B-6F967F21C36E}" created="2021-12-07T12:35:14.536">
    <pc:sldMkLst xmlns:pc="http://schemas.microsoft.com/office/powerpoint/2013/main/command">
      <pc:docMk/>
      <pc:sldMk cId="307915381" sldId="270"/>
    </pc:sldMkLst>
    <p188:txBody>
      <a:bodyPr/>
      <a:lstStyle/>
      <a:p>
        <a:r>
          <a:rPr lang="nb-NO"/>
          <a:t>Jonathan</a:t>
        </a:r>
      </a:p>
    </p188:txBody>
  </p188:cm>
</p188:cmLst>
</file>

<file path=ppt/comments/modernComment_112_ED5BB3CD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8F1EFF2F-8555-4450-9697-BC2C457657EF}" authorId="{BC488627-5170-1835-E67B-6F967F21C36E}" status="resolved" created="2021-12-07T12:38:37.854" complete="100000">
    <pc:sldMkLst xmlns:pc="http://schemas.microsoft.com/office/powerpoint/2013/main/command">
      <pc:docMk/>
      <pc:sldMk cId="3982209997" sldId="274"/>
    </pc:sldMkLst>
    <p188:txBody>
      <a:bodyPr/>
      <a:lstStyle/>
      <a:p>
        <a:r>
          <a:rPr lang="nb-NO"/>
          <a:t>Trina</a:t>
        </a:r>
      </a:p>
    </p188:txBody>
  </p188:cm>
  <p188:cm id="{65BF7580-9A3A-4085-8928-5FF42289AC12}" authorId="{1F610721-4CC9-F193-453F-CA90FB87284D}" created="2021-12-08T17:23:54.880">
    <pc:sldMkLst xmlns:pc="http://schemas.microsoft.com/office/powerpoint/2013/main/command">
      <pc:docMk/>
      <pc:sldMk cId="3982209997" sldId="274"/>
    </pc:sldMkLst>
    <p188:txBody>
      <a:bodyPr/>
      <a:lstStyle/>
      <a:p>
        <a:r>
          <a:rPr lang="nb-NO"/>
          <a:t>Haizea</a:t>
        </a:r>
      </a:p>
    </p188:txBody>
  </p188:cm>
</p188:cmLst>
</file>

<file path=ppt/comments/modernComment_113_6CF32B1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066BEA83-3FCD-416A-9156-7AAD0ED99887}" authorId="{BC488627-5170-1835-E67B-6F967F21C36E}" created="2021-12-07T12:44:24.269">
    <pc:sldMkLst xmlns:pc="http://schemas.microsoft.com/office/powerpoint/2013/main/command">
      <pc:docMk/>
      <pc:sldMk cId="114242225" sldId="275"/>
    </pc:sldMkLst>
    <p188:txBody>
      <a:bodyPr/>
      <a:lstStyle/>
      <a:p>
        <a:r>
          <a:rPr lang="nb-NO"/>
          <a:t>Eric</a:t>
        </a:r>
      </a:p>
    </p188:txBody>
  </p188:cm>
</p188:cmLst>
</file>

<file path=ppt/comments/modernComment_114_A7B6B861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FC1AA051-6B32-4D28-82B3-E4744319F471}" authorId="{BC488627-5170-1835-E67B-6F967F21C36E}" created="2021-12-07T12:39:47.340">
    <pc:sldMkLst xmlns:pc="http://schemas.microsoft.com/office/powerpoint/2013/main/command">
      <pc:docMk/>
      <pc:sldMk cId="2813769825" sldId="276"/>
    </pc:sldMkLst>
    <p188:txBody>
      <a:bodyPr/>
      <a:lstStyle/>
      <a:p>
        <a:r>
          <a:rPr lang="nb-NO"/>
          <a:t>Roxana</a:t>
        </a:r>
      </a:p>
    </p188:txBody>
  </p188:cm>
</p188:cmLst>
</file>

<file path=ppt/comments/modernComment_117_92515714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C16F27F3-8398-4D99-9702-EDC27BF480BE}" authorId="{BC488627-5170-1835-E67B-6F967F21C36E}" created="2021-12-07T12:36:13.616">
    <pc:sldMkLst xmlns:pc="http://schemas.microsoft.com/office/powerpoint/2013/main/command">
      <pc:docMk/>
      <pc:sldMk cId="2454804244" sldId="279"/>
    </pc:sldMkLst>
    <p188:replyLst>
      <p188:reply id="{EDBE42D4-384A-497D-8962-8B5CAA5CC20F}" authorId="{80CABF2C-94A3-FCC3-440F-255E27616A5C}" created="2021-12-07T14:29:53.293">
        <p188:txBody>
          <a:bodyPr/>
          <a:lstStyle/>
          <a:p>
            <a:r>
              <a:rPr lang="nb-NO"/>
              <a:t> @clay.banks </a:t>
            </a:r>
          </a:p>
        </p188:txBody>
      </p188:reply>
    </p188:replyLst>
    <p188:txBody>
      <a:bodyPr/>
      <a:lstStyle/>
      <a:p>
        <a:r>
          <a:rPr lang="nb-NO"/>
          <a:t>Miriam</a:t>
        </a:r>
      </a:p>
    </p188:txBody>
  </p188:cm>
</p188:cmLst>
</file>

<file path=ppt/comments/modernComment_118_43170299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6C7D18B5-F909-47BA-9794-4830F6040F58}" authorId="{BC488627-5170-1835-E67B-6F967F21C36E}" created="2021-12-07T12:38:06.931">
    <pc:sldMkLst xmlns:pc="http://schemas.microsoft.com/office/powerpoint/2013/main/command">
      <pc:docMk/>
      <pc:sldMk cId="1125581465" sldId="280"/>
    </pc:sldMkLst>
    <p188:txBody>
      <a:bodyPr/>
      <a:lstStyle/>
      <a:p>
        <a:r>
          <a:rPr lang="nb-NO"/>
          <a:t>Haizea</a:t>
        </a:r>
      </a:p>
    </p188:txBody>
  </p188:cm>
</p188:cmLst>
</file>

<file path=ppt/comments/modernComment_11A_34BA2DF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47EABF6C-D9A6-4EB3-93DD-38DEF670FB6C}" authorId="{BC488627-5170-1835-E67B-6F967F21C36E}" created="2021-12-07T12:44:30.613">
    <pc:sldMkLst xmlns:pc="http://schemas.microsoft.com/office/powerpoint/2013/main/command">
      <pc:docMk/>
      <pc:sldMk cId="55288543" sldId="282"/>
    </pc:sldMkLst>
    <p188:txBody>
      <a:bodyPr/>
      <a:lstStyle/>
      <a:p>
        <a:r>
          <a:rPr lang="nb-NO"/>
          <a:t>Eric</a:t>
        </a:r>
      </a:p>
    </p188:txBody>
  </p188:cm>
</p188:cmLst>
</file>

<file path=ppt/comments/modernComment_11B_E49D8E4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5F49C1C1-602F-4FC7-9FFB-84143AF44790}" authorId="{BC488627-5170-1835-E67B-6F967F21C36E}" created="2021-12-07T12:36:32.835">
    <pc:sldMkLst xmlns:pc="http://schemas.microsoft.com/office/powerpoint/2013/main/command">
      <pc:docMk/>
      <pc:sldMk cId="239720676" sldId="283"/>
    </pc:sldMkLst>
    <p188:txBody>
      <a:bodyPr/>
      <a:lstStyle/>
      <a:p>
        <a:r>
          <a:rPr lang="nb-NO"/>
          <a:t>Miriam</a:t>
        </a:r>
      </a:p>
    </p188:txBody>
  </p188:cm>
</p188:cmLst>
</file>

<file path=ppt/comments/modernComment_11D_719F7D0C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740A0F5E-A5F0-4254-939B-B4698E89EEBD}" authorId="{BC488627-5170-1835-E67B-6F967F21C36E}" created="2021-12-07T12:36:40.991">
    <pc:sldMkLst xmlns:pc="http://schemas.microsoft.com/office/powerpoint/2013/main/command">
      <pc:docMk/>
      <pc:sldMk cId="1906277644" sldId="285"/>
    </pc:sldMkLst>
    <p188:txBody>
      <a:bodyPr/>
      <a:lstStyle/>
      <a:p>
        <a:r>
          <a:rPr lang="nb-NO"/>
          <a:t>Miriam</a:t>
        </a:r>
      </a:p>
    </p188:txBody>
  </p188:cm>
</p188:cmLst>
</file>

<file path=ppt/comments/modernComment_11E_30916FEB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82D52A9A-7D3F-4EAC-AF17-0683868379BF}" authorId="{BC488627-5170-1835-E67B-6F967F21C36E}" created="2021-12-07T12:36:48.226">
    <pc:sldMkLst xmlns:pc="http://schemas.microsoft.com/office/powerpoint/2013/main/command">
      <pc:docMk/>
      <pc:sldMk cId="814837739" sldId="286"/>
    </pc:sldMkLst>
    <p188:txBody>
      <a:bodyPr/>
      <a:lstStyle/>
      <a:p>
        <a:r>
          <a:rPr lang="nb-NO"/>
          <a:t>Miriam</a:t>
        </a:r>
      </a:p>
    </p188:txBody>
  </p188:cm>
</p188:cmLst>
</file>

<file path=ppt/comments/modernComment_11F_DBF8953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1D867FF7-97A6-49EF-93ED-444202EE232A}" authorId="{BC488627-5170-1835-E67B-6F967F21C36E}" created="2021-12-07T12:38:30.838">
    <pc:sldMkLst xmlns:pc="http://schemas.microsoft.com/office/powerpoint/2013/main/command">
      <pc:docMk/>
      <pc:sldMk cId="230656339" sldId="287"/>
    </pc:sldMkLst>
    <p188:txBody>
      <a:bodyPr/>
      <a:lstStyle/>
      <a:p>
        <a:r>
          <a:rPr lang="nb-NO"/>
          <a:t>Trina</a:t>
        </a:r>
      </a:p>
    </p188:txBody>
  </p188:cm>
</p188:cmLst>
</file>

<file path=ppt/comments/modernComment_120_200A7A6D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DFCC44FC-7832-4F18-8374-8DDF23E7D4E7}" authorId="{BC488627-5170-1835-E67B-6F967F21C36E}" created="2021-12-07T12:44:38.113">
    <pc:sldMkLst xmlns:pc="http://schemas.microsoft.com/office/powerpoint/2013/main/command">
      <pc:docMk/>
      <pc:sldMk cId="537557613" sldId="288"/>
    </pc:sldMkLst>
    <p188:txBody>
      <a:bodyPr/>
      <a:lstStyle/>
      <a:p>
        <a:r>
          <a:rPr lang="nb-NO"/>
          <a:t>Johan</a:t>
        </a:r>
      </a:p>
    </p188:txBody>
  </p188:cm>
</p188:cmLst>
</file>

<file path=ppt/comments/modernComment_121_61BF3567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FB3F8019-43D1-4946-A6D6-03469D0919B8}" authorId="{BC488627-5170-1835-E67B-6F967F21C36E}" created="2021-12-07T12:38:43.807">
    <pc:sldMkLst xmlns:pc="http://schemas.microsoft.com/office/powerpoint/2013/main/command">
      <pc:docMk/>
      <pc:sldMk cId="1639920999" sldId="289"/>
    </pc:sldMkLst>
    <p188:txBody>
      <a:bodyPr/>
      <a:lstStyle/>
      <a:p>
        <a:r>
          <a:rPr lang="nb-NO"/>
          <a:t>Trina</a:t>
        </a:r>
      </a:p>
    </p188:txBody>
  </p188:cm>
</p188:cmLst>
</file>

<file path=ppt/comments/modernComment_122_98DE8B4F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15E046D9-1D61-4F9C-9475-3A7AB2E27300}" authorId="{BC488627-5170-1835-E67B-6F967F21C36E}" created="2021-12-07T12:37:27.789">
    <pc:sldMkLst xmlns:pc="http://schemas.microsoft.com/office/powerpoint/2013/main/command">
      <pc:docMk/>
      <pc:sldMk cId="2564721487" sldId="290"/>
    </pc:sldMkLst>
    <p188:txBody>
      <a:bodyPr/>
      <a:lstStyle/>
      <a:p>
        <a:r>
          <a:rPr lang="nb-NO"/>
          <a:t>Haizea</a:t>
        </a:r>
      </a:p>
    </p188:txBody>
  </p188:cm>
</p188:cmLst>
</file>

<file path=ppt/comments/modernComment_123_BE5BAB44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E5B4269B-8B8D-413C-AC80-F1906EE30E1F}" authorId="{BC488627-5170-1835-E67B-6F967F21C36E}" created="2021-12-07T12:39:53.746">
    <pc:sldMkLst xmlns:pc="http://schemas.microsoft.com/office/powerpoint/2013/main/command">
      <pc:docMk/>
      <pc:sldMk cId="3193678660" sldId="291"/>
    </pc:sldMkLst>
    <p188:txBody>
      <a:bodyPr/>
      <a:lstStyle/>
      <a:p>
        <a:r>
          <a:rPr lang="nb-NO"/>
          <a:t>Roxana</a:t>
        </a:r>
      </a:p>
    </p188:txBody>
  </p188:cm>
</p188:cmLst>
</file>

<file path=ppt/comments/modernComment_124_CA4BAB42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496FB13A-3793-4377-A2B4-5A5A0E2E248C}" authorId="{BC488627-5170-1835-E67B-6F967F21C36E}" created="2021-12-07T12:39:24.496">
    <pc:sldMkLst xmlns:pc="http://schemas.microsoft.com/office/powerpoint/2013/main/command">
      <pc:docMk/>
      <pc:sldMk cId="3393956674" sldId="292"/>
    </pc:sldMkLst>
    <p188:txBody>
      <a:bodyPr/>
      <a:lstStyle/>
      <a:p>
        <a:r>
          <a:rPr lang="nb-NO"/>
          <a:t>If still time left</a:t>
        </a:r>
      </a:p>
    </p188:txBody>
  </p188:cm>
</p188:cmLst>
</file>

<file path=ppt/comments/modernComment_125_3C4A8E75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9E60533D-9063-4B48-8932-89297B219297}" authorId="{BC488627-5170-1835-E67B-6F967F21C36E}" created="2021-12-07T12:44:56.176">
    <pc:sldMkLst xmlns:pc="http://schemas.microsoft.com/office/powerpoint/2013/main/command">
      <pc:docMk/>
      <pc:sldMk cId="1011519093" sldId="293"/>
    </pc:sldMkLst>
    <p188:txBody>
      <a:bodyPr/>
      <a:lstStyle/>
      <a:p>
        <a:r>
          <a:rPr lang="nb-NO"/>
          <a:t>Eric</a:t>
        </a:r>
      </a:p>
    </p188:txBody>
  </p188:cm>
</p188:cmLst>
</file>

<file path=ppt/comments/modernComment_126_46A79022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657459AD-E22B-4165-BA91-A718A45378A7}" authorId="{BC488627-5170-1835-E67B-6F967F21C36E}" created="2021-12-07T12:38:51.120">
    <pc:sldMkLst xmlns:pc="http://schemas.microsoft.com/office/powerpoint/2013/main/command">
      <pc:docMk/>
      <pc:sldMk cId="1185386530" sldId="294"/>
    </pc:sldMkLst>
    <p188:txBody>
      <a:bodyPr/>
      <a:lstStyle/>
      <a:p>
        <a:r>
          <a:rPr lang="nb-NO"/>
          <a:t>Trina</a:t>
        </a:r>
      </a:p>
    </p188:txBody>
  </p188:cm>
</p188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A500B42-A241-4DEF-846C-027D0B44401D}" type="doc">
      <dgm:prSet loTypeId="urn:microsoft.com/office/officeart/2005/8/layout/process4" loCatId="process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09941546-E5BB-4F9B-9B06-4B8DB07F4C33}">
      <dgm:prSet/>
      <dgm:spPr/>
      <dgm:t>
        <a:bodyPr/>
        <a:lstStyle/>
        <a:p>
          <a:r>
            <a:rPr lang="nb-NO" baseline="0"/>
            <a:t>Determine the risks by approaching earlier documents</a:t>
          </a:r>
          <a:endParaRPr lang="en-US"/>
        </a:p>
      </dgm:t>
    </dgm:pt>
    <dgm:pt modelId="{755C8D86-F70D-435F-851F-F0AD6E0E7288}" type="parTrans" cxnId="{7FE42113-7984-4BFB-A043-03224771A237}">
      <dgm:prSet/>
      <dgm:spPr/>
      <dgm:t>
        <a:bodyPr/>
        <a:lstStyle/>
        <a:p>
          <a:endParaRPr lang="en-US"/>
        </a:p>
      </dgm:t>
    </dgm:pt>
    <dgm:pt modelId="{0F1885D2-802E-484E-8152-3D2E03C6DF8A}" type="sibTrans" cxnId="{7FE42113-7984-4BFB-A043-03224771A237}">
      <dgm:prSet/>
      <dgm:spPr/>
      <dgm:t>
        <a:bodyPr/>
        <a:lstStyle/>
        <a:p>
          <a:endParaRPr lang="en-US"/>
        </a:p>
      </dgm:t>
    </dgm:pt>
    <dgm:pt modelId="{F2B10DFD-C639-4D8B-98EE-95CA5261B21D}">
      <dgm:prSet/>
      <dgm:spPr/>
      <dgm:t>
        <a:bodyPr/>
        <a:lstStyle/>
        <a:p>
          <a:r>
            <a:rPr lang="nb-NO" baseline="0"/>
            <a:t>Assess their impact according to:</a:t>
          </a:r>
          <a:endParaRPr lang="en-US"/>
        </a:p>
      </dgm:t>
    </dgm:pt>
    <dgm:pt modelId="{690F9FF3-AC98-4593-B071-AE199F2F40F3}" type="parTrans" cxnId="{0F8027F3-EAA8-4AE4-952E-997E55C5B74B}">
      <dgm:prSet/>
      <dgm:spPr/>
      <dgm:t>
        <a:bodyPr/>
        <a:lstStyle/>
        <a:p>
          <a:endParaRPr lang="en-US"/>
        </a:p>
      </dgm:t>
    </dgm:pt>
    <dgm:pt modelId="{058B1B29-D99B-4F41-9B3B-5ECD355B0EC2}" type="sibTrans" cxnId="{0F8027F3-EAA8-4AE4-952E-997E55C5B74B}">
      <dgm:prSet/>
      <dgm:spPr/>
      <dgm:t>
        <a:bodyPr/>
        <a:lstStyle/>
        <a:p>
          <a:endParaRPr lang="en-US"/>
        </a:p>
      </dgm:t>
    </dgm:pt>
    <dgm:pt modelId="{A15E68CA-3CAD-4875-B12A-B96F56C3E16D}">
      <dgm:prSet/>
      <dgm:spPr/>
      <dgm:t>
        <a:bodyPr/>
        <a:lstStyle/>
        <a:p>
          <a:r>
            <a:rPr lang="nb-NO"/>
            <a:t>TIME</a:t>
          </a:r>
          <a:endParaRPr lang="en-US"/>
        </a:p>
      </dgm:t>
    </dgm:pt>
    <dgm:pt modelId="{DAB0CD19-33F6-4B62-A4C4-7B7039FA8883}" type="parTrans" cxnId="{AE75B636-1FD2-454C-A566-31494106291E}">
      <dgm:prSet/>
      <dgm:spPr/>
      <dgm:t>
        <a:bodyPr/>
        <a:lstStyle/>
        <a:p>
          <a:endParaRPr lang="en-US"/>
        </a:p>
      </dgm:t>
    </dgm:pt>
    <dgm:pt modelId="{7E3A7038-8C50-4BA2-B0F0-88D5C17D8BD3}" type="sibTrans" cxnId="{AE75B636-1FD2-454C-A566-31494106291E}">
      <dgm:prSet/>
      <dgm:spPr/>
      <dgm:t>
        <a:bodyPr/>
        <a:lstStyle/>
        <a:p>
          <a:endParaRPr lang="en-US"/>
        </a:p>
      </dgm:t>
    </dgm:pt>
    <dgm:pt modelId="{26AD9BCC-3DF4-418B-AE63-F33C09C67731}">
      <dgm:prSet/>
      <dgm:spPr/>
      <dgm:t>
        <a:bodyPr/>
        <a:lstStyle/>
        <a:p>
          <a:r>
            <a:rPr lang="nb-NO"/>
            <a:t>COST</a:t>
          </a:r>
          <a:endParaRPr lang="en-US"/>
        </a:p>
      </dgm:t>
    </dgm:pt>
    <dgm:pt modelId="{3D1F11D7-4074-40A5-9BDF-74B7E3FB0B3F}" type="parTrans" cxnId="{442D97E4-B84E-4396-84A8-43DFB2E93B24}">
      <dgm:prSet/>
      <dgm:spPr/>
      <dgm:t>
        <a:bodyPr/>
        <a:lstStyle/>
        <a:p>
          <a:endParaRPr lang="en-US"/>
        </a:p>
      </dgm:t>
    </dgm:pt>
    <dgm:pt modelId="{BB862A71-63B0-42EF-98C7-CFCE4A7FDB95}" type="sibTrans" cxnId="{442D97E4-B84E-4396-84A8-43DFB2E93B24}">
      <dgm:prSet/>
      <dgm:spPr/>
      <dgm:t>
        <a:bodyPr/>
        <a:lstStyle/>
        <a:p>
          <a:endParaRPr lang="en-US"/>
        </a:p>
      </dgm:t>
    </dgm:pt>
    <dgm:pt modelId="{50EC8310-F86C-4DFF-9EF6-4935A2D25310}">
      <dgm:prSet/>
      <dgm:spPr/>
      <dgm:t>
        <a:bodyPr/>
        <a:lstStyle/>
        <a:p>
          <a:r>
            <a:rPr lang="nb-NO"/>
            <a:t>QUALITY</a:t>
          </a:r>
          <a:endParaRPr lang="en-US"/>
        </a:p>
      </dgm:t>
    </dgm:pt>
    <dgm:pt modelId="{9074CE11-C225-43F7-85A0-69F2E8F18C1E}" type="parTrans" cxnId="{B8CA4C3D-64DA-47D4-B3EE-FDB79BB9B6D6}">
      <dgm:prSet/>
      <dgm:spPr/>
      <dgm:t>
        <a:bodyPr/>
        <a:lstStyle/>
        <a:p>
          <a:endParaRPr lang="en-US"/>
        </a:p>
      </dgm:t>
    </dgm:pt>
    <dgm:pt modelId="{B687355D-2F0C-4C5F-A9B4-C8769FB2FE1E}" type="sibTrans" cxnId="{B8CA4C3D-64DA-47D4-B3EE-FDB79BB9B6D6}">
      <dgm:prSet/>
      <dgm:spPr/>
      <dgm:t>
        <a:bodyPr/>
        <a:lstStyle/>
        <a:p>
          <a:endParaRPr lang="en-US"/>
        </a:p>
      </dgm:t>
    </dgm:pt>
    <dgm:pt modelId="{87D54345-8EAA-43E5-864E-A035865CC20A}">
      <dgm:prSet/>
      <dgm:spPr/>
      <dgm:t>
        <a:bodyPr/>
        <a:lstStyle/>
        <a:p>
          <a:r>
            <a:rPr lang="nb-NO" baseline="0"/>
            <a:t>Analyze, rank, prioritize</a:t>
          </a:r>
          <a:endParaRPr lang="en-US"/>
        </a:p>
      </dgm:t>
    </dgm:pt>
    <dgm:pt modelId="{9740D4D8-2735-4AE9-9858-97BC8971BEBA}" type="parTrans" cxnId="{FC7E2F92-2A68-4DBF-9212-5A959D7795C4}">
      <dgm:prSet/>
      <dgm:spPr/>
      <dgm:t>
        <a:bodyPr/>
        <a:lstStyle/>
        <a:p>
          <a:endParaRPr lang="en-US"/>
        </a:p>
      </dgm:t>
    </dgm:pt>
    <dgm:pt modelId="{AD29656B-336E-452A-9A99-66B1867A795B}" type="sibTrans" cxnId="{FC7E2F92-2A68-4DBF-9212-5A959D7795C4}">
      <dgm:prSet/>
      <dgm:spPr/>
      <dgm:t>
        <a:bodyPr/>
        <a:lstStyle/>
        <a:p>
          <a:endParaRPr lang="en-US"/>
        </a:p>
      </dgm:t>
    </dgm:pt>
    <dgm:pt modelId="{81CF8953-927E-4BA2-9326-9AB43E8D7384}">
      <dgm:prSet/>
      <dgm:spPr/>
      <dgm:t>
        <a:bodyPr/>
        <a:lstStyle/>
        <a:p>
          <a:r>
            <a:rPr lang="nb-NO" baseline="0"/>
            <a:t>Review and mitigate</a:t>
          </a:r>
          <a:endParaRPr lang="en-US"/>
        </a:p>
      </dgm:t>
    </dgm:pt>
    <dgm:pt modelId="{A03D3866-2DE6-4308-A9AE-60D68EA48673}" type="parTrans" cxnId="{9CAE2191-14A9-4BEE-821F-FCDB74E395DE}">
      <dgm:prSet/>
      <dgm:spPr/>
      <dgm:t>
        <a:bodyPr/>
        <a:lstStyle/>
        <a:p>
          <a:endParaRPr lang="en-US"/>
        </a:p>
      </dgm:t>
    </dgm:pt>
    <dgm:pt modelId="{9B9C0444-0C88-4521-B2ED-4F22D90514BC}" type="sibTrans" cxnId="{9CAE2191-14A9-4BEE-821F-FCDB74E395DE}">
      <dgm:prSet/>
      <dgm:spPr/>
      <dgm:t>
        <a:bodyPr/>
        <a:lstStyle/>
        <a:p>
          <a:endParaRPr lang="en-US"/>
        </a:p>
      </dgm:t>
    </dgm:pt>
    <dgm:pt modelId="{0E6944B1-5D86-4399-8FEB-2F2C0DD05466}" type="pres">
      <dgm:prSet presAssocID="{8A500B42-A241-4DEF-846C-027D0B44401D}" presName="Name0" presStyleCnt="0">
        <dgm:presLayoutVars>
          <dgm:dir/>
          <dgm:animLvl val="lvl"/>
          <dgm:resizeHandles val="exact"/>
        </dgm:presLayoutVars>
      </dgm:prSet>
      <dgm:spPr/>
    </dgm:pt>
    <dgm:pt modelId="{91AFA521-F7D0-445C-B093-74779719A363}" type="pres">
      <dgm:prSet presAssocID="{81CF8953-927E-4BA2-9326-9AB43E8D7384}" presName="boxAndChildren" presStyleCnt="0"/>
      <dgm:spPr/>
    </dgm:pt>
    <dgm:pt modelId="{EF9B13BC-137F-42DC-AD4A-83CB0EB6E464}" type="pres">
      <dgm:prSet presAssocID="{81CF8953-927E-4BA2-9326-9AB43E8D7384}" presName="parentTextBox" presStyleLbl="node1" presStyleIdx="0" presStyleCnt="4"/>
      <dgm:spPr/>
    </dgm:pt>
    <dgm:pt modelId="{69F7DD44-426B-4070-B5E2-5FA01A224AF9}" type="pres">
      <dgm:prSet presAssocID="{AD29656B-336E-452A-9A99-66B1867A795B}" presName="sp" presStyleCnt="0"/>
      <dgm:spPr/>
    </dgm:pt>
    <dgm:pt modelId="{59E373BC-8468-4F28-A1D0-A603F52BF569}" type="pres">
      <dgm:prSet presAssocID="{87D54345-8EAA-43E5-864E-A035865CC20A}" presName="arrowAndChildren" presStyleCnt="0"/>
      <dgm:spPr/>
    </dgm:pt>
    <dgm:pt modelId="{2766E023-6470-4DD9-B1AC-565D05803561}" type="pres">
      <dgm:prSet presAssocID="{87D54345-8EAA-43E5-864E-A035865CC20A}" presName="parentTextArrow" presStyleLbl="node1" presStyleIdx="1" presStyleCnt="4"/>
      <dgm:spPr/>
    </dgm:pt>
    <dgm:pt modelId="{A094BF0B-BF6D-4AE4-92B9-B0A5989F2A4D}" type="pres">
      <dgm:prSet presAssocID="{058B1B29-D99B-4F41-9B3B-5ECD355B0EC2}" presName="sp" presStyleCnt="0"/>
      <dgm:spPr/>
    </dgm:pt>
    <dgm:pt modelId="{D036097D-DF03-4749-94B2-96762256412D}" type="pres">
      <dgm:prSet presAssocID="{F2B10DFD-C639-4D8B-98EE-95CA5261B21D}" presName="arrowAndChildren" presStyleCnt="0"/>
      <dgm:spPr/>
    </dgm:pt>
    <dgm:pt modelId="{B4AB8FA5-745D-489C-9C3C-D4205CF7A42F}" type="pres">
      <dgm:prSet presAssocID="{F2B10DFD-C639-4D8B-98EE-95CA5261B21D}" presName="parentTextArrow" presStyleLbl="node1" presStyleIdx="1" presStyleCnt="4"/>
      <dgm:spPr/>
    </dgm:pt>
    <dgm:pt modelId="{5427EF50-11A7-4737-955C-07879636EF89}" type="pres">
      <dgm:prSet presAssocID="{F2B10DFD-C639-4D8B-98EE-95CA5261B21D}" presName="arrow" presStyleLbl="node1" presStyleIdx="2" presStyleCnt="4"/>
      <dgm:spPr/>
    </dgm:pt>
    <dgm:pt modelId="{9619D5D3-C298-46DD-9B6D-69437BA3629F}" type="pres">
      <dgm:prSet presAssocID="{F2B10DFD-C639-4D8B-98EE-95CA5261B21D}" presName="descendantArrow" presStyleCnt="0"/>
      <dgm:spPr/>
    </dgm:pt>
    <dgm:pt modelId="{BCFC8518-84E5-47FD-87F5-58E2947EFEDB}" type="pres">
      <dgm:prSet presAssocID="{A15E68CA-3CAD-4875-B12A-B96F56C3E16D}" presName="childTextArrow" presStyleLbl="fgAccFollowNode1" presStyleIdx="0" presStyleCnt="3">
        <dgm:presLayoutVars>
          <dgm:bulletEnabled val="1"/>
        </dgm:presLayoutVars>
      </dgm:prSet>
      <dgm:spPr/>
    </dgm:pt>
    <dgm:pt modelId="{5493A22A-68D6-451A-AA5B-78CC9ABB10A8}" type="pres">
      <dgm:prSet presAssocID="{26AD9BCC-3DF4-418B-AE63-F33C09C67731}" presName="childTextArrow" presStyleLbl="fgAccFollowNode1" presStyleIdx="1" presStyleCnt="3">
        <dgm:presLayoutVars>
          <dgm:bulletEnabled val="1"/>
        </dgm:presLayoutVars>
      </dgm:prSet>
      <dgm:spPr/>
    </dgm:pt>
    <dgm:pt modelId="{0B06036D-EEEA-47ED-B7F2-1CC75BEF3B5F}" type="pres">
      <dgm:prSet presAssocID="{50EC8310-F86C-4DFF-9EF6-4935A2D25310}" presName="childTextArrow" presStyleLbl="fgAccFollowNode1" presStyleIdx="2" presStyleCnt="3">
        <dgm:presLayoutVars>
          <dgm:bulletEnabled val="1"/>
        </dgm:presLayoutVars>
      </dgm:prSet>
      <dgm:spPr/>
    </dgm:pt>
    <dgm:pt modelId="{7E722439-1EAF-42F5-BFCD-81B317638E11}" type="pres">
      <dgm:prSet presAssocID="{0F1885D2-802E-484E-8152-3D2E03C6DF8A}" presName="sp" presStyleCnt="0"/>
      <dgm:spPr/>
    </dgm:pt>
    <dgm:pt modelId="{659AE0CF-0A67-48DA-8F11-E6DA54A03042}" type="pres">
      <dgm:prSet presAssocID="{09941546-E5BB-4F9B-9B06-4B8DB07F4C33}" presName="arrowAndChildren" presStyleCnt="0"/>
      <dgm:spPr/>
    </dgm:pt>
    <dgm:pt modelId="{E2421980-70DD-4A9A-95D7-3B556DFC6E46}" type="pres">
      <dgm:prSet presAssocID="{09941546-E5BB-4F9B-9B06-4B8DB07F4C33}" presName="parentTextArrow" presStyleLbl="node1" presStyleIdx="3" presStyleCnt="4"/>
      <dgm:spPr/>
    </dgm:pt>
  </dgm:ptLst>
  <dgm:cxnLst>
    <dgm:cxn modelId="{EF783300-61D5-4AB6-8EE7-2A0C2E2CBB5B}" type="presOf" srcId="{81CF8953-927E-4BA2-9326-9AB43E8D7384}" destId="{EF9B13BC-137F-42DC-AD4A-83CB0EB6E464}" srcOrd="0" destOrd="0" presId="urn:microsoft.com/office/officeart/2005/8/layout/process4"/>
    <dgm:cxn modelId="{09B66703-E922-44AE-A0FA-BC2C349F5193}" type="presOf" srcId="{09941546-E5BB-4F9B-9B06-4B8DB07F4C33}" destId="{E2421980-70DD-4A9A-95D7-3B556DFC6E46}" srcOrd="0" destOrd="0" presId="urn:microsoft.com/office/officeart/2005/8/layout/process4"/>
    <dgm:cxn modelId="{7FE42113-7984-4BFB-A043-03224771A237}" srcId="{8A500B42-A241-4DEF-846C-027D0B44401D}" destId="{09941546-E5BB-4F9B-9B06-4B8DB07F4C33}" srcOrd="0" destOrd="0" parTransId="{755C8D86-F70D-435F-851F-F0AD6E0E7288}" sibTransId="{0F1885D2-802E-484E-8152-3D2E03C6DF8A}"/>
    <dgm:cxn modelId="{732EC426-E03B-4392-B41F-1D0433BC8A85}" type="presOf" srcId="{87D54345-8EAA-43E5-864E-A035865CC20A}" destId="{2766E023-6470-4DD9-B1AC-565D05803561}" srcOrd="0" destOrd="0" presId="urn:microsoft.com/office/officeart/2005/8/layout/process4"/>
    <dgm:cxn modelId="{AE75B636-1FD2-454C-A566-31494106291E}" srcId="{F2B10DFD-C639-4D8B-98EE-95CA5261B21D}" destId="{A15E68CA-3CAD-4875-B12A-B96F56C3E16D}" srcOrd="0" destOrd="0" parTransId="{DAB0CD19-33F6-4B62-A4C4-7B7039FA8883}" sibTransId="{7E3A7038-8C50-4BA2-B0F0-88D5C17D8BD3}"/>
    <dgm:cxn modelId="{B8CA4C3D-64DA-47D4-B3EE-FDB79BB9B6D6}" srcId="{F2B10DFD-C639-4D8B-98EE-95CA5261B21D}" destId="{50EC8310-F86C-4DFF-9EF6-4935A2D25310}" srcOrd="2" destOrd="0" parTransId="{9074CE11-C225-43F7-85A0-69F2E8F18C1E}" sibTransId="{B687355D-2F0C-4C5F-A9B4-C8769FB2FE1E}"/>
    <dgm:cxn modelId="{CEF1A648-91B6-4B1E-9223-BC78FC84F5AE}" type="presOf" srcId="{F2B10DFD-C639-4D8B-98EE-95CA5261B21D}" destId="{B4AB8FA5-745D-489C-9C3C-D4205CF7A42F}" srcOrd="0" destOrd="0" presId="urn:microsoft.com/office/officeart/2005/8/layout/process4"/>
    <dgm:cxn modelId="{9CAE2191-14A9-4BEE-821F-FCDB74E395DE}" srcId="{8A500B42-A241-4DEF-846C-027D0B44401D}" destId="{81CF8953-927E-4BA2-9326-9AB43E8D7384}" srcOrd="3" destOrd="0" parTransId="{A03D3866-2DE6-4308-A9AE-60D68EA48673}" sibTransId="{9B9C0444-0C88-4521-B2ED-4F22D90514BC}"/>
    <dgm:cxn modelId="{927D7691-B874-40F0-B81E-7370B762BD20}" type="presOf" srcId="{50EC8310-F86C-4DFF-9EF6-4935A2D25310}" destId="{0B06036D-EEEA-47ED-B7F2-1CC75BEF3B5F}" srcOrd="0" destOrd="0" presId="urn:microsoft.com/office/officeart/2005/8/layout/process4"/>
    <dgm:cxn modelId="{FC7E2F92-2A68-4DBF-9212-5A959D7795C4}" srcId="{8A500B42-A241-4DEF-846C-027D0B44401D}" destId="{87D54345-8EAA-43E5-864E-A035865CC20A}" srcOrd="2" destOrd="0" parTransId="{9740D4D8-2735-4AE9-9858-97BC8971BEBA}" sibTransId="{AD29656B-336E-452A-9A99-66B1867A795B}"/>
    <dgm:cxn modelId="{156FA39A-E490-4225-80F6-AA89315D2514}" type="presOf" srcId="{F2B10DFD-C639-4D8B-98EE-95CA5261B21D}" destId="{5427EF50-11A7-4737-955C-07879636EF89}" srcOrd="1" destOrd="0" presId="urn:microsoft.com/office/officeart/2005/8/layout/process4"/>
    <dgm:cxn modelId="{8DC758BD-9BC9-47D6-9D94-9E6822187668}" type="presOf" srcId="{A15E68CA-3CAD-4875-B12A-B96F56C3E16D}" destId="{BCFC8518-84E5-47FD-87F5-58E2947EFEDB}" srcOrd="0" destOrd="0" presId="urn:microsoft.com/office/officeart/2005/8/layout/process4"/>
    <dgm:cxn modelId="{9590DCC8-941A-4033-A569-53549A89B7AC}" type="presOf" srcId="{26AD9BCC-3DF4-418B-AE63-F33C09C67731}" destId="{5493A22A-68D6-451A-AA5B-78CC9ABB10A8}" srcOrd="0" destOrd="0" presId="urn:microsoft.com/office/officeart/2005/8/layout/process4"/>
    <dgm:cxn modelId="{F4154DDB-089B-4173-93FA-87403A935F18}" type="presOf" srcId="{8A500B42-A241-4DEF-846C-027D0B44401D}" destId="{0E6944B1-5D86-4399-8FEB-2F2C0DD05466}" srcOrd="0" destOrd="0" presId="urn:microsoft.com/office/officeart/2005/8/layout/process4"/>
    <dgm:cxn modelId="{442D97E4-B84E-4396-84A8-43DFB2E93B24}" srcId="{F2B10DFD-C639-4D8B-98EE-95CA5261B21D}" destId="{26AD9BCC-3DF4-418B-AE63-F33C09C67731}" srcOrd="1" destOrd="0" parTransId="{3D1F11D7-4074-40A5-9BDF-74B7E3FB0B3F}" sibTransId="{BB862A71-63B0-42EF-98C7-CFCE4A7FDB95}"/>
    <dgm:cxn modelId="{0F8027F3-EAA8-4AE4-952E-997E55C5B74B}" srcId="{8A500B42-A241-4DEF-846C-027D0B44401D}" destId="{F2B10DFD-C639-4D8B-98EE-95CA5261B21D}" srcOrd="1" destOrd="0" parTransId="{690F9FF3-AC98-4593-B071-AE199F2F40F3}" sibTransId="{058B1B29-D99B-4F41-9B3B-5ECD355B0EC2}"/>
    <dgm:cxn modelId="{929065EF-9D35-4ACE-AECD-A1BEA7E5C139}" type="presParOf" srcId="{0E6944B1-5D86-4399-8FEB-2F2C0DD05466}" destId="{91AFA521-F7D0-445C-B093-74779719A363}" srcOrd="0" destOrd="0" presId="urn:microsoft.com/office/officeart/2005/8/layout/process4"/>
    <dgm:cxn modelId="{0C866E7A-B105-4BAB-9C4E-8C7D739CD203}" type="presParOf" srcId="{91AFA521-F7D0-445C-B093-74779719A363}" destId="{EF9B13BC-137F-42DC-AD4A-83CB0EB6E464}" srcOrd="0" destOrd="0" presId="urn:microsoft.com/office/officeart/2005/8/layout/process4"/>
    <dgm:cxn modelId="{FCE5CFE2-3329-4601-8D9C-C4843D137C40}" type="presParOf" srcId="{0E6944B1-5D86-4399-8FEB-2F2C0DD05466}" destId="{69F7DD44-426B-4070-B5E2-5FA01A224AF9}" srcOrd="1" destOrd="0" presId="urn:microsoft.com/office/officeart/2005/8/layout/process4"/>
    <dgm:cxn modelId="{ABE7EFAE-5EFB-40AA-974A-99444C8E550B}" type="presParOf" srcId="{0E6944B1-5D86-4399-8FEB-2F2C0DD05466}" destId="{59E373BC-8468-4F28-A1D0-A603F52BF569}" srcOrd="2" destOrd="0" presId="urn:microsoft.com/office/officeart/2005/8/layout/process4"/>
    <dgm:cxn modelId="{DB9CBE63-447F-41C7-90BE-D48E6D4C9747}" type="presParOf" srcId="{59E373BC-8468-4F28-A1D0-A603F52BF569}" destId="{2766E023-6470-4DD9-B1AC-565D05803561}" srcOrd="0" destOrd="0" presId="urn:microsoft.com/office/officeart/2005/8/layout/process4"/>
    <dgm:cxn modelId="{187A3CEE-81DD-4914-9B49-BD8CA6BF9D0B}" type="presParOf" srcId="{0E6944B1-5D86-4399-8FEB-2F2C0DD05466}" destId="{A094BF0B-BF6D-4AE4-92B9-B0A5989F2A4D}" srcOrd="3" destOrd="0" presId="urn:microsoft.com/office/officeart/2005/8/layout/process4"/>
    <dgm:cxn modelId="{FF555DB0-639A-4E46-A5D2-97D7603E6ECE}" type="presParOf" srcId="{0E6944B1-5D86-4399-8FEB-2F2C0DD05466}" destId="{D036097D-DF03-4749-94B2-96762256412D}" srcOrd="4" destOrd="0" presId="urn:microsoft.com/office/officeart/2005/8/layout/process4"/>
    <dgm:cxn modelId="{7C6154E0-1F24-4D3F-8ACB-93FCB3554BD8}" type="presParOf" srcId="{D036097D-DF03-4749-94B2-96762256412D}" destId="{B4AB8FA5-745D-489C-9C3C-D4205CF7A42F}" srcOrd="0" destOrd="0" presId="urn:microsoft.com/office/officeart/2005/8/layout/process4"/>
    <dgm:cxn modelId="{E9FDF47D-E3F3-45C2-B033-ABEF88E9B201}" type="presParOf" srcId="{D036097D-DF03-4749-94B2-96762256412D}" destId="{5427EF50-11A7-4737-955C-07879636EF89}" srcOrd="1" destOrd="0" presId="urn:microsoft.com/office/officeart/2005/8/layout/process4"/>
    <dgm:cxn modelId="{D99B5667-9F6A-4196-B4F6-8D66A743138E}" type="presParOf" srcId="{D036097D-DF03-4749-94B2-96762256412D}" destId="{9619D5D3-C298-46DD-9B6D-69437BA3629F}" srcOrd="2" destOrd="0" presId="urn:microsoft.com/office/officeart/2005/8/layout/process4"/>
    <dgm:cxn modelId="{ED1B3604-DAA6-4506-A55F-3835F9057C9E}" type="presParOf" srcId="{9619D5D3-C298-46DD-9B6D-69437BA3629F}" destId="{BCFC8518-84E5-47FD-87F5-58E2947EFEDB}" srcOrd="0" destOrd="0" presId="urn:microsoft.com/office/officeart/2005/8/layout/process4"/>
    <dgm:cxn modelId="{8BAC6127-B191-43D3-A02F-B468A649DCA5}" type="presParOf" srcId="{9619D5D3-C298-46DD-9B6D-69437BA3629F}" destId="{5493A22A-68D6-451A-AA5B-78CC9ABB10A8}" srcOrd="1" destOrd="0" presId="urn:microsoft.com/office/officeart/2005/8/layout/process4"/>
    <dgm:cxn modelId="{9CA5F025-BF60-4131-9D19-B056663E381D}" type="presParOf" srcId="{9619D5D3-C298-46DD-9B6D-69437BA3629F}" destId="{0B06036D-EEEA-47ED-B7F2-1CC75BEF3B5F}" srcOrd="2" destOrd="0" presId="urn:microsoft.com/office/officeart/2005/8/layout/process4"/>
    <dgm:cxn modelId="{8E366FB3-C425-4EE7-AF98-C3AAA89CAA52}" type="presParOf" srcId="{0E6944B1-5D86-4399-8FEB-2F2C0DD05466}" destId="{7E722439-1EAF-42F5-BFCD-81B317638E11}" srcOrd="5" destOrd="0" presId="urn:microsoft.com/office/officeart/2005/8/layout/process4"/>
    <dgm:cxn modelId="{ADE248EC-5633-42E0-A740-DBAF752F1F9B}" type="presParOf" srcId="{0E6944B1-5D86-4399-8FEB-2F2C0DD05466}" destId="{659AE0CF-0A67-48DA-8F11-E6DA54A03042}" srcOrd="6" destOrd="0" presId="urn:microsoft.com/office/officeart/2005/8/layout/process4"/>
    <dgm:cxn modelId="{460F63EB-D3BC-4DF2-BC43-8699BFDB1683}" type="presParOf" srcId="{659AE0CF-0A67-48DA-8F11-E6DA54A03042}" destId="{E2421980-70DD-4A9A-95D7-3B556DFC6E46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9B13BC-137F-42DC-AD4A-83CB0EB6E464}">
      <dsp:nvSpPr>
        <dsp:cNvPr id="0" name=""/>
        <dsp:cNvSpPr/>
      </dsp:nvSpPr>
      <dsp:spPr>
        <a:xfrm>
          <a:off x="0" y="4316024"/>
          <a:ext cx="5990135" cy="94424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1800" kern="1200" baseline="0"/>
            <a:t>Review and mitigate</a:t>
          </a:r>
          <a:endParaRPr lang="en-US" sz="1800" kern="1200"/>
        </a:p>
      </dsp:txBody>
      <dsp:txXfrm>
        <a:off x="0" y="4316024"/>
        <a:ext cx="5990135" cy="944240"/>
      </dsp:txXfrm>
    </dsp:sp>
    <dsp:sp modelId="{2766E023-6470-4DD9-B1AC-565D05803561}">
      <dsp:nvSpPr>
        <dsp:cNvPr id="0" name=""/>
        <dsp:cNvSpPr/>
      </dsp:nvSpPr>
      <dsp:spPr>
        <a:xfrm rot="10800000">
          <a:off x="0" y="2877945"/>
          <a:ext cx="5990135" cy="1452242"/>
        </a:xfrm>
        <a:prstGeom prst="upArrowCallout">
          <a:avLst/>
        </a:prstGeom>
        <a:solidFill>
          <a:schemeClr val="accent2">
            <a:hueOff val="3045230"/>
            <a:satOff val="-6767"/>
            <a:lumOff val="-980"/>
            <a:alphaOff val="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1800" kern="1200" baseline="0"/>
            <a:t>Analyze, rank, prioritize</a:t>
          </a:r>
          <a:endParaRPr lang="en-US" sz="1800" kern="1200"/>
        </a:p>
      </dsp:txBody>
      <dsp:txXfrm rot="10800000">
        <a:off x="0" y="2877945"/>
        <a:ext cx="5990135" cy="943623"/>
      </dsp:txXfrm>
    </dsp:sp>
    <dsp:sp modelId="{5427EF50-11A7-4737-955C-07879636EF89}">
      <dsp:nvSpPr>
        <dsp:cNvPr id="0" name=""/>
        <dsp:cNvSpPr/>
      </dsp:nvSpPr>
      <dsp:spPr>
        <a:xfrm rot="10800000">
          <a:off x="0" y="1439867"/>
          <a:ext cx="5990135" cy="1452242"/>
        </a:xfrm>
        <a:prstGeom prst="upArrowCallout">
          <a:avLst/>
        </a:prstGeom>
        <a:solidFill>
          <a:schemeClr val="accent2">
            <a:hueOff val="6090459"/>
            <a:satOff val="-13534"/>
            <a:lumOff val="-1961"/>
            <a:alphaOff val="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1800" kern="1200" baseline="0"/>
            <a:t>Assess their impact according to:</a:t>
          </a:r>
          <a:endParaRPr lang="en-US" sz="1800" kern="1200"/>
        </a:p>
      </dsp:txBody>
      <dsp:txXfrm rot="-10800000">
        <a:off x="0" y="1439867"/>
        <a:ext cx="5990135" cy="509736"/>
      </dsp:txXfrm>
    </dsp:sp>
    <dsp:sp modelId="{BCFC8518-84E5-47FD-87F5-58E2947EFEDB}">
      <dsp:nvSpPr>
        <dsp:cNvPr id="0" name=""/>
        <dsp:cNvSpPr/>
      </dsp:nvSpPr>
      <dsp:spPr>
        <a:xfrm>
          <a:off x="2924" y="1949604"/>
          <a:ext cx="1994762" cy="434220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912" tIns="33020" rIns="184912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2600" kern="1200"/>
            <a:t>TIME</a:t>
          </a:r>
          <a:endParaRPr lang="en-US" sz="2600" kern="1200"/>
        </a:p>
      </dsp:txBody>
      <dsp:txXfrm>
        <a:off x="2924" y="1949604"/>
        <a:ext cx="1994762" cy="434220"/>
      </dsp:txXfrm>
    </dsp:sp>
    <dsp:sp modelId="{5493A22A-68D6-451A-AA5B-78CC9ABB10A8}">
      <dsp:nvSpPr>
        <dsp:cNvPr id="0" name=""/>
        <dsp:cNvSpPr/>
      </dsp:nvSpPr>
      <dsp:spPr>
        <a:xfrm>
          <a:off x="1997686" y="1949604"/>
          <a:ext cx="1994762" cy="434220"/>
        </a:xfrm>
        <a:prstGeom prst="rect">
          <a:avLst/>
        </a:prstGeom>
        <a:solidFill>
          <a:schemeClr val="accent2">
            <a:tint val="40000"/>
            <a:alpha val="90000"/>
            <a:hueOff val="4958688"/>
            <a:satOff val="-11435"/>
            <a:lumOff val="-787"/>
            <a:alphaOff val="0"/>
          </a:schemeClr>
        </a:solidFill>
        <a:ln w="13970" cap="flat" cmpd="sng" algn="ctr">
          <a:solidFill>
            <a:schemeClr val="accent2">
              <a:tint val="40000"/>
              <a:alpha val="90000"/>
              <a:hueOff val="4958688"/>
              <a:satOff val="-11435"/>
              <a:lumOff val="-78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912" tIns="33020" rIns="184912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2600" kern="1200"/>
            <a:t>COST</a:t>
          </a:r>
          <a:endParaRPr lang="en-US" sz="2600" kern="1200"/>
        </a:p>
      </dsp:txBody>
      <dsp:txXfrm>
        <a:off x="1997686" y="1949604"/>
        <a:ext cx="1994762" cy="434220"/>
      </dsp:txXfrm>
    </dsp:sp>
    <dsp:sp modelId="{0B06036D-EEEA-47ED-B7F2-1CC75BEF3B5F}">
      <dsp:nvSpPr>
        <dsp:cNvPr id="0" name=""/>
        <dsp:cNvSpPr/>
      </dsp:nvSpPr>
      <dsp:spPr>
        <a:xfrm>
          <a:off x="3992449" y="1949604"/>
          <a:ext cx="1994762" cy="434220"/>
        </a:xfrm>
        <a:prstGeom prst="rect">
          <a:avLst/>
        </a:prstGeom>
        <a:solidFill>
          <a:schemeClr val="accent2">
            <a:tint val="40000"/>
            <a:alpha val="90000"/>
            <a:hueOff val="9917377"/>
            <a:satOff val="-22870"/>
            <a:lumOff val="-1574"/>
            <a:alphaOff val="0"/>
          </a:schemeClr>
        </a:solidFill>
        <a:ln w="13970" cap="flat" cmpd="sng" algn="ctr">
          <a:solidFill>
            <a:schemeClr val="accent2">
              <a:tint val="40000"/>
              <a:alpha val="90000"/>
              <a:hueOff val="9917377"/>
              <a:satOff val="-22870"/>
              <a:lumOff val="-157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912" tIns="33020" rIns="184912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2600" kern="1200"/>
            <a:t>QUALITY</a:t>
          </a:r>
          <a:endParaRPr lang="en-US" sz="2600" kern="1200"/>
        </a:p>
      </dsp:txBody>
      <dsp:txXfrm>
        <a:off x="3992449" y="1949604"/>
        <a:ext cx="1994762" cy="434220"/>
      </dsp:txXfrm>
    </dsp:sp>
    <dsp:sp modelId="{E2421980-70DD-4A9A-95D7-3B556DFC6E46}">
      <dsp:nvSpPr>
        <dsp:cNvPr id="0" name=""/>
        <dsp:cNvSpPr/>
      </dsp:nvSpPr>
      <dsp:spPr>
        <a:xfrm rot="10800000">
          <a:off x="0" y="1788"/>
          <a:ext cx="5990135" cy="1452242"/>
        </a:xfrm>
        <a:prstGeom prst="upArrowCallout">
          <a:avLst/>
        </a:prstGeom>
        <a:solidFill>
          <a:schemeClr val="accent2">
            <a:hueOff val="9135688"/>
            <a:satOff val="-20301"/>
            <a:lumOff val="-2941"/>
            <a:alphaOff val="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1800" kern="1200" baseline="0"/>
            <a:t>Determine the risks by approaching earlier documents</a:t>
          </a:r>
          <a:endParaRPr lang="en-US" sz="1800" kern="1200"/>
        </a:p>
      </dsp:txBody>
      <dsp:txXfrm rot="10800000">
        <a:off x="0" y="1788"/>
        <a:ext cx="5990135" cy="94362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op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Plassholder for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2D46CC-44E7-4639-9AB0-62F3E1C2B402}" type="datetimeFigureOut">
              <a:rPr lang="nb-NO"/>
              <a:t>08.12.2021</a:t>
            </a:fld>
            <a:endParaRPr lang="nb-NO"/>
          </a:p>
        </p:txBody>
      </p:sp>
      <p:sp>
        <p:nvSpPr>
          <p:cNvPr id="4" name="Plassholder for lysbil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b-NO"/>
          </a:p>
        </p:txBody>
      </p:sp>
      <p:sp>
        <p:nvSpPr>
          <p:cNvPr id="5" name="Plassholder for nota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1AB569-CB62-46BC-A47A-EA1CDB554293}" type="slidenum">
              <a:rPr lang="nb-NO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8477552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vestopedia.com/terms/r/returnoninvestment.asp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Terrible resolution on the cover pic, I know!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1AB569-CB62-46BC-A47A-EA1CDB554293}" type="slidenum">
              <a:rPr lang="nb-NO"/>
              <a:t>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5436435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/>
              <a:t>Total </a:t>
            </a:r>
            <a:r>
              <a:rPr lang="nb-NO" err="1"/>
              <a:t>of</a:t>
            </a:r>
            <a:r>
              <a:rPr lang="nb-NO"/>
              <a:t> 6 358 673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1AB569-CB62-46BC-A47A-EA1CDB554293}" type="slidenum">
              <a:rPr lang="nb-NO" smtClean="0"/>
              <a:t>21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9517181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2 month: 9600 hours, 180 </a:t>
            </a:r>
            <a:r>
              <a:rPr lang="en-US" err="1"/>
              <a:t>nok</a:t>
            </a:r>
            <a:endParaRPr lang="en-US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1AB569-CB62-46BC-A47A-EA1CDB554293}" type="slidenum">
              <a:rPr lang="nb-NO" smtClean="0"/>
              <a:t>22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5595905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Funding 6 mil</a:t>
            </a:r>
          </a:p>
          <a:p>
            <a:endParaRPr lang="en-US"/>
          </a:p>
          <a:p>
            <a:r>
              <a:rPr lang="en-US"/>
              <a:t>Investor get 70% </a:t>
            </a:r>
            <a:r>
              <a:rPr lang="en-US" err="1"/>
              <a:t>netprofit</a:t>
            </a:r>
            <a:endParaRPr lang="en-US"/>
          </a:p>
          <a:p>
            <a:r>
              <a:rPr lang="en-US"/>
              <a:t>Profit 4.8 mil</a:t>
            </a:r>
          </a:p>
          <a:p>
            <a:endParaRPr lang="en-US"/>
          </a:p>
          <a:p>
            <a:r>
              <a:rPr lang="en-US"/>
              <a:t>Sell app 5 years</a:t>
            </a:r>
          </a:p>
          <a:p>
            <a:r>
              <a:rPr lang="en-US"/>
              <a:t>30% would go to the investor 9.3 mil</a:t>
            </a:r>
          </a:p>
          <a:p>
            <a:endParaRPr lang="en-US"/>
          </a:p>
          <a:p>
            <a:r>
              <a:rPr lang="en-US"/>
              <a:t>Total: 14 mil</a:t>
            </a:r>
          </a:p>
          <a:p>
            <a:endParaRPr lang="en-US"/>
          </a:p>
          <a:p>
            <a:r>
              <a:rPr lang="en-US"/>
              <a:t>7.8 mil ROI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ROI = Return on investment</a:t>
            </a:r>
            <a:endParaRPr lang="en-US" b="0" i="0" u="sng">
              <a:solidFill>
                <a:srgbClr val="8AB4F8"/>
              </a:solidFill>
              <a:effectLst/>
              <a:latin typeface="arial" panose="020B0604020202020204" pitchFamily="34" charset="0"/>
              <a:hlinkClick r:id="rId3"/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1AB569-CB62-46BC-A47A-EA1CDB554293}" type="slidenum">
              <a:rPr lang="nb-NO" smtClean="0"/>
              <a:t>23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5603974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The point is that the investors get a clear idea what </a:t>
            </a:r>
            <a:r>
              <a:rPr lang="en-US" err="1">
                <a:cs typeface="Calibri"/>
              </a:rPr>
              <a:t>SeniorAdopt's</a:t>
            </a:r>
            <a:r>
              <a:rPr lang="en-US">
                <a:cs typeface="Calibri"/>
              </a:rPr>
              <a:t> main idea is.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1AB569-CB62-46BC-A47A-EA1CDB554293}" type="slidenum">
              <a:rPr lang="nb-NO"/>
              <a:t>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023867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Font typeface="Arial"/>
              <a:buChar char="•"/>
            </a:pPr>
            <a:r>
              <a:rPr lang="nb-NO"/>
              <a:t>The senior (</a:t>
            </a:r>
            <a:r>
              <a:rPr lang="nb-NO" err="1"/>
              <a:t>primary</a:t>
            </a:r>
            <a:r>
              <a:rPr lang="nb-NO"/>
              <a:t> </a:t>
            </a:r>
            <a:r>
              <a:rPr lang="nb-NO" err="1"/>
              <a:t>userbase</a:t>
            </a:r>
            <a:r>
              <a:rPr lang="nb-NO"/>
              <a:t>), </a:t>
            </a:r>
            <a:r>
              <a:rPr lang="nb-NO" err="1"/>
              <a:t>past</a:t>
            </a:r>
            <a:r>
              <a:rPr lang="nb-NO"/>
              <a:t> </a:t>
            </a:r>
            <a:r>
              <a:rPr lang="nb-NO" err="1"/>
              <a:t>the</a:t>
            </a:r>
            <a:r>
              <a:rPr lang="nb-NO"/>
              <a:t> age </a:t>
            </a:r>
            <a:r>
              <a:rPr lang="nb-NO" err="1"/>
              <a:t>of</a:t>
            </a:r>
            <a:r>
              <a:rPr lang="nb-NO"/>
              <a:t> </a:t>
            </a:r>
            <a:r>
              <a:rPr lang="nb-NO" b="1"/>
              <a:t>60</a:t>
            </a:r>
            <a:r>
              <a:rPr lang="nb-NO"/>
              <a:t> </a:t>
            </a:r>
            <a:endParaRPr lang="en-US"/>
          </a:p>
          <a:p>
            <a:pPr marL="171450" indent="-171450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Font typeface="Arial"/>
              <a:buChar char="•"/>
            </a:pPr>
            <a:r>
              <a:rPr lang="nb-NO"/>
              <a:t>The junior, </a:t>
            </a:r>
            <a:r>
              <a:rPr lang="nb-NO" err="1"/>
              <a:t>between</a:t>
            </a:r>
            <a:r>
              <a:rPr lang="nb-NO" b="1"/>
              <a:t> 16 </a:t>
            </a:r>
            <a:r>
              <a:rPr lang="nb-NO"/>
              <a:t>and </a:t>
            </a:r>
            <a:r>
              <a:rPr lang="nb-NO" b="1"/>
              <a:t>23</a:t>
            </a:r>
            <a:endParaRPr lang="en-US"/>
          </a:p>
          <a:p>
            <a:pPr marL="171450" indent="-171450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Font typeface="Arial"/>
              <a:buChar char="•"/>
            </a:pPr>
            <a:r>
              <a:rPr lang="nb-NO" b="1" err="1"/>
              <a:t>Ways</a:t>
            </a:r>
            <a:r>
              <a:rPr lang="nb-NO" b="1"/>
              <a:t> to </a:t>
            </a:r>
            <a:r>
              <a:rPr lang="nb-NO" b="1" err="1"/>
              <a:t>help</a:t>
            </a:r>
            <a:r>
              <a:rPr lang="nb-NO" b="1"/>
              <a:t> </a:t>
            </a:r>
            <a:r>
              <a:rPr lang="nb-NO" b="1" err="1"/>
              <a:t>this</a:t>
            </a:r>
            <a:r>
              <a:rPr lang="nb-NO" b="1"/>
              <a:t> </a:t>
            </a:r>
            <a:r>
              <a:rPr lang="nb-NO" b="1" err="1"/>
              <a:t>two</a:t>
            </a:r>
            <a:r>
              <a:rPr lang="nb-NO" b="1"/>
              <a:t> </a:t>
            </a:r>
            <a:r>
              <a:rPr lang="nb-NO" b="1" err="1"/>
              <a:t>groups</a:t>
            </a:r>
            <a:r>
              <a:rPr lang="nb-NO" b="1"/>
              <a:t>: </a:t>
            </a:r>
            <a:endParaRPr lang="en-US"/>
          </a:p>
          <a:p>
            <a:pPr lvl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nb-NO"/>
              <a:t>-</a:t>
            </a:r>
            <a:r>
              <a:rPr lang="nb-NO" err="1"/>
              <a:t>Helping</a:t>
            </a:r>
            <a:r>
              <a:rPr lang="nb-NO"/>
              <a:t> </a:t>
            </a:r>
            <a:r>
              <a:rPr lang="nb-NO" err="1"/>
              <a:t>young</a:t>
            </a:r>
            <a:r>
              <a:rPr lang="nb-NO"/>
              <a:t> </a:t>
            </a:r>
            <a:r>
              <a:rPr lang="nb-NO" err="1"/>
              <a:t>people</a:t>
            </a:r>
            <a:r>
              <a:rPr lang="nb-NO"/>
              <a:t> to </a:t>
            </a:r>
            <a:r>
              <a:rPr lang="nb-NO" i="1" u="sng" err="1"/>
              <a:t>find</a:t>
            </a:r>
            <a:r>
              <a:rPr lang="nb-NO" i="1" u="sng"/>
              <a:t> a </a:t>
            </a:r>
            <a:r>
              <a:rPr lang="nb-NO" i="1" u="sng" err="1"/>
              <a:t>job</a:t>
            </a:r>
            <a:r>
              <a:rPr lang="nb-NO" i="1" u="sng"/>
              <a:t> </a:t>
            </a:r>
            <a:r>
              <a:rPr lang="nb-NO" i="1" u="sng" err="1"/>
              <a:t>that</a:t>
            </a:r>
            <a:r>
              <a:rPr lang="nb-NO" i="1" u="sng"/>
              <a:t> </a:t>
            </a:r>
            <a:r>
              <a:rPr lang="nb-NO" i="1" u="sng" err="1"/>
              <a:t>suits</a:t>
            </a:r>
            <a:r>
              <a:rPr lang="nb-NO" i="1" u="sng"/>
              <a:t> </a:t>
            </a:r>
            <a:r>
              <a:rPr lang="nb-NO" i="1" u="sng" err="1"/>
              <a:t>them</a:t>
            </a:r>
            <a:r>
              <a:rPr lang="nb-NO"/>
              <a:t>.</a:t>
            </a:r>
            <a:endParaRPr lang="en-US">
              <a:cs typeface="Calibri"/>
            </a:endParaRPr>
          </a:p>
          <a:p>
            <a:pPr marL="274320" lvl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nb-NO"/>
              <a:t>-Help </a:t>
            </a:r>
            <a:r>
              <a:rPr lang="nb-NO" err="1"/>
              <a:t>both</a:t>
            </a:r>
            <a:r>
              <a:rPr lang="nb-NO"/>
              <a:t> </a:t>
            </a:r>
            <a:r>
              <a:rPr lang="nb-NO" err="1"/>
              <a:t>groups</a:t>
            </a:r>
            <a:r>
              <a:rPr lang="nb-NO"/>
              <a:t> to </a:t>
            </a:r>
            <a:r>
              <a:rPr lang="nb-NO" i="1" u="sng" err="1"/>
              <a:t>earn</a:t>
            </a:r>
            <a:r>
              <a:rPr lang="nb-NO" i="1" u="sng"/>
              <a:t> more </a:t>
            </a:r>
            <a:r>
              <a:rPr lang="nb-NO" i="1" u="sng" err="1"/>
              <a:t>of</a:t>
            </a:r>
            <a:r>
              <a:rPr lang="nb-NO" i="1" u="sng"/>
              <a:t> </a:t>
            </a:r>
            <a:r>
              <a:rPr lang="nb-NO" i="1" u="sng" err="1"/>
              <a:t>connection</a:t>
            </a:r>
            <a:r>
              <a:rPr lang="nb-NO"/>
              <a:t> </a:t>
            </a:r>
            <a:r>
              <a:rPr lang="nb-NO" err="1"/>
              <a:t>towards</a:t>
            </a:r>
            <a:r>
              <a:rPr lang="nb-NO"/>
              <a:t> </a:t>
            </a:r>
            <a:r>
              <a:rPr lang="nb-NO" err="1"/>
              <a:t>the</a:t>
            </a:r>
            <a:r>
              <a:rPr lang="nb-NO"/>
              <a:t> age </a:t>
            </a:r>
            <a:r>
              <a:rPr lang="nb-NO" err="1"/>
              <a:t>groups</a:t>
            </a:r>
            <a:r>
              <a:rPr lang="nb-NO"/>
              <a:t>. </a:t>
            </a:r>
            <a:endParaRPr lang="en-US">
              <a:cs typeface="Calibri"/>
            </a:endParaRPr>
          </a:p>
          <a:p>
            <a:pPr marL="274320" lvl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nb-NO"/>
              <a:t>-</a:t>
            </a:r>
            <a:r>
              <a:rPr lang="nb-NO" err="1"/>
              <a:t>Adasdasdasdasd</a:t>
            </a:r>
            <a:r>
              <a:rPr lang="nb-NO"/>
              <a:t> last </a:t>
            </a:r>
            <a:r>
              <a:rPr lang="nb-NO" err="1"/>
              <a:t>one</a:t>
            </a:r>
            <a:r>
              <a:rPr lang="nb-NO"/>
              <a:t> </a:t>
            </a:r>
            <a:endParaRPr lang="en-US">
              <a:cs typeface="Calibri"/>
            </a:endParaRPr>
          </a:p>
          <a:p>
            <a:endParaRPr lang="en-US">
              <a:cs typeface="Calibri"/>
            </a:endParaRP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1AB569-CB62-46BC-A47A-EA1CDB554293}" type="slidenum">
              <a:rPr lang="nb-NO"/>
              <a:t>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2292064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1AB569-CB62-46BC-A47A-EA1CDB554293}" type="slidenum">
              <a:rPr lang="nb-NO"/>
              <a:t>6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5049719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Font typeface="Arial"/>
              <a:buChar char="•"/>
            </a:pPr>
            <a:r>
              <a:rPr lang="en-US"/>
              <a:t>Fee/hour for each assistance</a:t>
            </a:r>
          </a:p>
          <a:p>
            <a:pPr marL="171450" indent="-171450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Font typeface="Arial"/>
              <a:buChar char="•"/>
            </a:pPr>
            <a:r>
              <a:rPr lang="en-US"/>
              <a:t>Prices: Manual: 180NOK – 210NOK</a:t>
            </a:r>
            <a:endParaRPr lang="en-US">
              <a:cs typeface="Calibri"/>
            </a:endParaRPr>
          </a:p>
          <a:p>
            <a:pPr marL="628650" lvl="1" indent="-171450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Font typeface="Arial"/>
              <a:buChar char="•"/>
            </a:pPr>
            <a:r>
              <a:rPr lang="en-US">
                <a:cs typeface="Calibri"/>
              </a:rPr>
              <a:t>Practical: 220NOK - 250NOK</a:t>
            </a:r>
          </a:p>
          <a:p>
            <a:pPr marL="171450" indent="-171450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Font typeface="Arial"/>
              <a:buChar char="•"/>
            </a:pPr>
            <a:r>
              <a:rPr lang="en-US"/>
              <a:t>Commission: 25%</a:t>
            </a:r>
            <a:endParaRPr lang="en-US">
              <a:cs typeface="Calibri"/>
            </a:endParaRP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1AB569-CB62-46BC-A47A-EA1CDB554293}" type="slidenum">
              <a:rPr lang="nb-NO"/>
              <a:t>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9585298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1AB569-CB62-46BC-A47A-EA1CDB554293}" type="slidenum">
              <a:rPr lang="nb-NO"/>
              <a:t>8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8120769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b="1"/>
              <a:t>Fig#1: </a:t>
            </a:r>
            <a:r>
              <a:rPr lang="nb-NO"/>
              <a:t>App Front </a:t>
            </a:r>
            <a:r>
              <a:rPr lang="nb-NO" err="1"/>
              <a:t>page</a:t>
            </a:r>
            <a:endParaRPr lang="en-US" err="1"/>
          </a:p>
          <a:p>
            <a:r>
              <a:rPr lang="nb-NO" b="1"/>
              <a:t>Fig#1.2: </a:t>
            </a:r>
            <a:r>
              <a:rPr lang="nb-NO" err="1"/>
              <a:t>Sign</a:t>
            </a:r>
            <a:r>
              <a:rPr lang="nb-NO"/>
              <a:t>-up </a:t>
            </a:r>
            <a:r>
              <a:rPr lang="nb-NO" err="1"/>
              <a:t>page</a:t>
            </a:r>
            <a:endParaRPr lang="en-US" err="1"/>
          </a:p>
          <a:p>
            <a:r>
              <a:rPr lang="nb-NO" b="1"/>
              <a:t>Fig#1.3: </a:t>
            </a:r>
            <a:r>
              <a:rPr lang="nb-NO" err="1"/>
              <a:t>Welcoming</a:t>
            </a:r>
            <a:r>
              <a:rPr lang="nb-NO"/>
              <a:t> Page</a:t>
            </a:r>
            <a:endParaRPr lang="en-US"/>
          </a:p>
          <a:p>
            <a:endParaRPr lang="en-US">
              <a:cs typeface="Calibri"/>
            </a:endParaRP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1AB569-CB62-46BC-A47A-EA1CDB554293}" type="slidenum">
              <a:rPr lang="nb-NO"/>
              <a:t>11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7492616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b="1"/>
              <a:t>Fig#2: </a:t>
            </a:r>
            <a:r>
              <a:rPr lang="nb-NO"/>
              <a:t>Start Page</a:t>
            </a:r>
            <a:endParaRPr lang="en-US"/>
          </a:p>
          <a:p>
            <a:r>
              <a:rPr lang="nb-NO" b="1"/>
              <a:t>Fig#2.1:</a:t>
            </a:r>
            <a:r>
              <a:rPr lang="nb-NO"/>
              <a:t> Main Page</a:t>
            </a:r>
            <a:endParaRPr lang="en-US"/>
          </a:p>
          <a:p>
            <a:endParaRPr lang="en-US">
              <a:cs typeface="Calibri"/>
            </a:endParaRP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1AB569-CB62-46BC-A47A-EA1CDB554293}" type="slidenum">
              <a:rPr lang="nb-NO"/>
              <a:t>12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839995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nb-NO">
                <a:cs typeface="+mn-lt"/>
              </a:rPr>
            </a:br>
            <a:br>
              <a:rPr lang="nb-NO">
                <a:cs typeface="+mn-lt"/>
              </a:rPr>
            </a:br>
            <a:endParaRPr lang="nb-NO">
              <a:cs typeface="Calibri"/>
            </a:endParaRPr>
          </a:p>
          <a:p>
            <a:endParaRPr lang="nb-NO">
              <a:cs typeface="Calibri"/>
            </a:endParaRP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1AB569-CB62-46BC-A47A-EA1CDB554293}" type="slidenum">
              <a:rPr lang="nb-NO" smtClean="0"/>
              <a:t>20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7794986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9E016143-E03C-4CFD-AFDC-14E5BDEA754C}" type="datetimeFigureOut">
              <a:rPr lang="en-US" dirty="0"/>
              <a:t>12/8/2021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4875601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3E54A-A8CA-48C1-9504-691B58049D29}" type="datetimeFigureOut">
              <a:rPr lang="en-US" dirty="0"/>
              <a:t>12/8/2021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3582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6C806-BBF7-471C-9527-881CE2266695}" type="datetimeFigureOut">
              <a:rPr lang="en-US" dirty="0"/>
              <a:t>12/8/2021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401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94063-DF36-4330-A365-08DA1FA5B7D6}" type="datetimeFigureOut">
              <a:rPr lang="en-US" dirty="0"/>
              <a:t>12/8/2021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0915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A7C6C-0F39-4D70-8E8D-FE5B9C95FA73}" type="datetimeFigureOut">
              <a:rPr lang="en-US" dirty="0"/>
              <a:t>12/8/2021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3524358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FA4AC-08CC-42CE-BD01-C191750A04EC}" type="datetimeFigureOut">
              <a:rPr lang="en-US" dirty="0"/>
              <a:t>12/8/2021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6602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7A723-92A7-435B-B681-F25B092FEFEB}" type="datetimeFigureOut">
              <a:rPr lang="en-US" dirty="0"/>
              <a:t>12/8/2021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7573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70639-886C-4FCF-9EAB-ABB5DA3F3F4A}" type="datetimeFigureOut">
              <a:rPr lang="en-US" dirty="0"/>
              <a:t>12/8/2021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3453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30651-31F4-45D2-98AE-A2108F41BC07}" type="datetimeFigureOut">
              <a:rPr lang="en-US" dirty="0"/>
              <a:t>12/8/2021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954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3789A-C914-4DB1-8815-80B5EC7335C5}" type="datetimeFigureOut">
              <a:rPr lang="en-US" dirty="0"/>
              <a:t>12/8/2021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3653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blipFill>
            <a:blip r:embed="rId2"/>
            <a:stretch>
              <a:fillRect/>
            </a:stretch>
          </a:blip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440AA-91A0-436F-8FDB-C0F939DCAE21}" type="datetimeFigureOut">
              <a:rPr lang="en-US" dirty="0"/>
              <a:t>12/8/2021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5373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0E59FD0C-5451-4CA0-86AF-E70AE3279989}" type="datetimeFigureOut">
              <a:rPr lang="en-US" dirty="0"/>
              <a:t>12/8/2021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5724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00_FD818978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microsoft.com/office/2018/10/relationships/comments" Target="../comments/modernComment_106_E6377D26.xml"/><Relationship Id="rId7" Type="http://schemas.openxmlformats.org/officeDocument/2006/relationships/image" Target="../media/image1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microsoft.com/office/2018/10/relationships/comments" Target="../comments/modernComment_118_43170299.xml"/><Relationship Id="rId7" Type="http://schemas.openxmlformats.org/officeDocument/2006/relationships/image" Target="../media/image1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microsoft.com/office/2018/10/relationships/comments" Target="../comments/modernComment_107_CE46298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13.jpe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microsoft.com/office/2018/10/relationships/comments" Target="../comments/modernComment_112_ED5BB3CD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19.png"/><Relationship Id="rId4" Type="http://schemas.openxmlformats.org/officeDocument/2006/relationships/image" Target="../media/image13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0.png"/><Relationship Id="rId7" Type="http://schemas.openxmlformats.org/officeDocument/2006/relationships/image" Target="../media/image13.jpeg"/><Relationship Id="rId2" Type="http://schemas.microsoft.com/office/2018/10/relationships/comments" Target="../comments/modernComment_10B_E8A75E5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microsoft.com/office/2018/10/relationships/comments" Target="../comments/modernComment_11F_DBF895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13.jpe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microsoft.com/office/2018/10/relationships/comments" Target="../comments/modernComment_121_61BF356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microsoft.com/office/2018/10/relationships/comments" Target="../comments/modernComment_126_46A790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25.png"/><Relationship Id="rId4" Type="http://schemas.openxmlformats.org/officeDocument/2006/relationships/image" Target="../media/image13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microsoft.com/office/2018/10/relationships/comments" Target="../comments/modernComment_113_6CF32B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emf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4.jpeg"/><Relationship Id="rId7" Type="http://schemas.openxmlformats.org/officeDocument/2006/relationships/image" Target="../media/image7.jpeg"/><Relationship Id="rId2" Type="http://schemas.microsoft.com/office/2018/10/relationships/comments" Target="../comments/modernComment_104_3B598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2.jpe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1A_34BA2DF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26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emf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20_200A7A6D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emf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0D_4117ECEA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emf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microsoft.com/office/2018/10/relationships/comments" Target="../comments/modernComment_114_A7B6B86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microsoft.com/office/2018/10/relationships/comments" Target="../comments/modernComment_123_BE5BAB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microsoft.com/office/2018/10/relationships/comments" Target="../comments/modernComment_125_3C4A8E7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29.png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5" Type="http://schemas.openxmlformats.org/officeDocument/2006/relationships/image" Target="../media/image30.png"/><Relationship Id="rId4" Type="http://schemas.microsoft.com/office/2018/10/relationships/comments" Target="../comments/modernComment_124_CA4BAB4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microsoft.com/office/2018/10/relationships/comments" Target="../comments/modernComment_10E_125A6A7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05_8C1ED987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17_92515714.xml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1B_E49D8E4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1D_719F7D0C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1E_30916FEB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microsoft.com/office/2018/10/relationships/comments" Target="../comments/modernComment_122_98DE8B4F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6374438" y="494207"/>
            <a:ext cx="4534047" cy="1004324"/>
          </a:xfrm>
        </p:spPr>
        <p:txBody>
          <a:bodyPr>
            <a:normAutofit/>
          </a:bodyPr>
          <a:lstStyle/>
          <a:p>
            <a:pPr algn="ctr"/>
            <a:r>
              <a:rPr lang="en-US" err="1">
                <a:solidFill>
                  <a:srgbClr val="7030A0"/>
                </a:solidFill>
                <a:latin typeface="Verdana"/>
                <a:ea typeface="Verdana"/>
                <a:cs typeface="Calibri Light"/>
              </a:rPr>
              <a:t>SeniorAdopt</a:t>
            </a:r>
            <a:endParaRPr lang="en-US">
              <a:solidFill>
                <a:srgbClr val="7030A0"/>
              </a:solidFill>
              <a:latin typeface="Verdana"/>
              <a:ea typeface="Verdana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C178A0-D1E5-4C64-AAB7-49104B165F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76315" y="1802808"/>
            <a:ext cx="4629875" cy="4988230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GB" sz="1600">
                <a:ea typeface="+mn-lt"/>
                <a:cs typeface="+mn-lt"/>
              </a:rPr>
              <a:t>Group 10:</a:t>
            </a:r>
          </a:p>
          <a:p>
            <a:pPr marL="0" indent="0">
              <a:buNone/>
            </a:pPr>
            <a:r>
              <a:rPr lang="en-GB" sz="1600">
                <a:ea typeface="+mn-lt"/>
                <a:cs typeface="+mn-lt"/>
              </a:rPr>
              <a:t>Roxana </a:t>
            </a:r>
            <a:r>
              <a:rPr lang="en-GB" sz="1600" err="1">
                <a:ea typeface="+mn-lt"/>
                <a:cs typeface="+mn-lt"/>
              </a:rPr>
              <a:t>Ciucioiu</a:t>
            </a:r>
            <a:r>
              <a:rPr lang="en-GB" sz="1600">
                <a:ea typeface="+mn-lt"/>
                <a:cs typeface="+mn-lt"/>
              </a:rPr>
              <a:t> </a:t>
            </a:r>
            <a:endParaRPr lang="en-US" sz="1600">
              <a:ea typeface="+mn-lt"/>
              <a:cs typeface="+mn-lt"/>
            </a:endParaRPr>
          </a:p>
          <a:p>
            <a:pPr marL="0" indent="0">
              <a:buNone/>
            </a:pPr>
            <a:r>
              <a:rPr lang="en-GB" sz="1600">
                <a:ea typeface="+mn-lt"/>
                <a:cs typeface="+mn-lt"/>
              </a:rPr>
              <a:t>Miriam Corvinus</a:t>
            </a:r>
            <a:endParaRPr lang="en-US" sz="1600">
              <a:ea typeface="+mn-lt"/>
              <a:cs typeface="+mn-lt"/>
            </a:endParaRPr>
          </a:p>
          <a:p>
            <a:pPr marL="0" indent="0">
              <a:buNone/>
            </a:pPr>
            <a:r>
              <a:rPr lang="en-GB" sz="1600">
                <a:ea typeface="+mn-lt"/>
                <a:cs typeface="+mn-lt"/>
              </a:rPr>
              <a:t>Haizea </a:t>
            </a:r>
            <a:r>
              <a:rPr lang="en-GB" sz="1600" err="1">
                <a:ea typeface="+mn-lt"/>
                <a:cs typeface="+mn-lt"/>
              </a:rPr>
              <a:t>Garaño</a:t>
            </a:r>
            <a:r>
              <a:rPr lang="en-GB" sz="1600">
                <a:ea typeface="+mn-lt"/>
                <a:cs typeface="+mn-lt"/>
              </a:rPr>
              <a:t> Jauregui</a:t>
            </a:r>
            <a:endParaRPr lang="en-US" sz="1600">
              <a:ea typeface="+mn-lt"/>
              <a:cs typeface="+mn-lt"/>
            </a:endParaRPr>
          </a:p>
          <a:p>
            <a:pPr marL="0" indent="0">
              <a:buNone/>
            </a:pPr>
            <a:r>
              <a:rPr lang="en-GB" sz="1600">
                <a:ea typeface="+mn-lt"/>
                <a:cs typeface="+mn-lt"/>
              </a:rPr>
              <a:t>Trina </a:t>
            </a:r>
            <a:r>
              <a:rPr lang="en-GB" sz="1600" err="1">
                <a:ea typeface="+mn-lt"/>
                <a:cs typeface="+mn-lt"/>
              </a:rPr>
              <a:t>Koomtrakool</a:t>
            </a:r>
            <a:endParaRPr lang="en-US" sz="1600">
              <a:ea typeface="+mn-lt"/>
              <a:cs typeface="+mn-lt"/>
            </a:endParaRPr>
          </a:p>
          <a:p>
            <a:pPr marL="0" indent="0">
              <a:buNone/>
            </a:pPr>
            <a:r>
              <a:rPr lang="en-GB" sz="1600">
                <a:ea typeface="+mn-lt"/>
                <a:cs typeface="+mn-lt"/>
              </a:rPr>
              <a:t>Eric Michael Lea Paulsen</a:t>
            </a:r>
            <a:endParaRPr lang="en-US" sz="1600">
              <a:ea typeface="+mn-lt"/>
              <a:cs typeface="+mn-lt"/>
            </a:endParaRPr>
          </a:p>
          <a:p>
            <a:pPr marL="0" indent="0">
              <a:buNone/>
            </a:pPr>
            <a:r>
              <a:rPr lang="en-GB" sz="1600">
                <a:ea typeface="+mn-lt"/>
                <a:cs typeface="+mn-lt"/>
              </a:rPr>
              <a:t>Jonathan Pham</a:t>
            </a:r>
            <a:endParaRPr lang="en-US" sz="1600">
              <a:ea typeface="+mn-lt"/>
              <a:cs typeface="+mn-lt"/>
            </a:endParaRPr>
          </a:p>
          <a:p>
            <a:pPr marL="0" indent="0">
              <a:buNone/>
            </a:pPr>
            <a:r>
              <a:rPr lang="en-GB" sz="1600">
                <a:ea typeface="+mn-lt"/>
                <a:cs typeface="+mn-lt"/>
              </a:rPr>
              <a:t>Johan B. Reitan</a:t>
            </a:r>
            <a:endParaRPr lang="en-US" sz="1600">
              <a:ea typeface="+mn-lt"/>
              <a:cs typeface="+mn-lt"/>
            </a:endParaRPr>
          </a:p>
          <a:p>
            <a:pPr marL="0" indent="0">
              <a:buNone/>
            </a:pPr>
            <a:endParaRPr lang="en-US" sz="1600">
              <a:ea typeface="+mn-lt"/>
              <a:cs typeface="+mn-lt"/>
            </a:endParaRPr>
          </a:p>
          <a:p>
            <a:pPr marL="0" indent="0">
              <a:buNone/>
            </a:pPr>
            <a:r>
              <a:rPr lang="en-GB" sz="1400" err="1">
                <a:latin typeface="Verdana"/>
                <a:ea typeface="+mn-lt"/>
                <a:cs typeface="+mn-lt"/>
              </a:rPr>
              <a:t>Høgskolen</a:t>
            </a:r>
            <a:r>
              <a:rPr lang="en-GB" sz="1400">
                <a:latin typeface="Verdana"/>
                <a:ea typeface="+mn-lt"/>
                <a:cs typeface="+mn-lt"/>
              </a:rPr>
              <a:t> </a:t>
            </a:r>
            <a:r>
              <a:rPr lang="en-GB" sz="1400" err="1">
                <a:latin typeface="Verdana"/>
                <a:ea typeface="+mn-lt"/>
                <a:cs typeface="+mn-lt"/>
              </a:rPr>
              <a:t>i</a:t>
            </a:r>
            <a:r>
              <a:rPr lang="en-GB" sz="1400">
                <a:latin typeface="Verdana"/>
                <a:ea typeface="+mn-lt"/>
                <a:cs typeface="+mn-lt"/>
              </a:rPr>
              <a:t> </a:t>
            </a:r>
            <a:r>
              <a:rPr lang="en-GB" sz="1400" err="1">
                <a:latin typeface="Verdana"/>
                <a:ea typeface="+mn-lt"/>
                <a:cs typeface="+mn-lt"/>
              </a:rPr>
              <a:t>Østfold</a:t>
            </a:r>
            <a:r>
              <a:rPr lang="en-GB" sz="1400">
                <a:latin typeface="Verdana"/>
                <a:ea typeface="+mn-lt"/>
                <a:cs typeface="+mn-lt"/>
              </a:rPr>
              <a:t> / </a:t>
            </a:r>
            <a:br>
              <a:rPr lang="en-GB" sz="1400">
                <a:latin typeface="Verdana"/>
                <a:ea typeface="+mn-lt"/>
                <a:cs typeface="+mn-lt"/>
              </a:rPr>
            </a:br>
            <a:r>
              <a:rPr lang="en-GB" sz="1400" err="1">
                <a:latin typeface="Verdana"/>
                <a:ea typeface="+mn-lt"/>
                <a:cs typeface="+mn-lt"/>
              </a:rPr>
              <a:t>Østfold</a:t>
            </a:r>
            <a:r>
              <a:rPr lang="en-GB" sz="1400">
                <a:latin typeface="Verdana"/>
                <a:ea typeface="+mn-lt"/>
                <a:cs typeface="+mn-lt"/>
              </a:rPr>
              <a:t> University College</a:t>
            </a:r>
            <a:endParaRPr lang="en-US" sz="1400">
              <a:latin typeface="Verdana"/>
              <a:ea typeface="+mn-lt"/>
              <a:cs typeface="+mn-lt"/>
            </a:endParaRPr>
          </a:p>
          <a:p>
            <a:pPr marL="0" indent="0">
              <a:buNone/>
            </a:pPr>
            <a:r>
              <a:rPr lang="en-GB" sz="1200">
                <a:latin typeface="Verdana"/>
                <a:ea typeface="+mn-lt"/>
                <a:cs typeface="+mn-lt"/>
              </a:rPr>
              <a:t>Autumn 2021</a:t>
            </a:r>
            <a:endParaRPr lang="en-US" sz="1200">
              <a:latin typeface="Verdana"/>
              <a:ea typeface="+mn-lt"/>
              <a:cs typeface="+mn-lt"/>
            </a:endParaRPr>
          </a:p>
          <a:p>
            <a:endParaRPr lang="en-US" sz="1000"/>
          </a:p>
        </p:txBody>
      </p:sp>
      <p:pic>
        <p:nvPicPr>
          <p:cNvPr id="4" name="Bilde 4">
            <a:extLst>
              <a:ext uri="{FF2B5EF4-FFF2-40B4-BE49-F238E27FC236}">
                <a16:creationId xmlns:a16="http://schemas.microsoft.com/office/drawing/2014/main" id="{A6499B9B-7217-4987-8795-72D37AB7F6E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430" r="18693" b="-1"/>
          <a:stretch/>
        </p:blipFill>
        <p:spPr>
          <a:xfrm>
            <a:off x="20" y="10"/>
            <a:ext cx="6094799" cy="6857990"/>
          </a:xfrm>
          <a:prstGeom prst="rect">
            <a:avLst/>
          </a:prstGeom>
        </p:spPr>
      </p:pic>
      <p:pic>
        <p:nvPicPr>
          <p:cNvPr id="5" name="Bilde 5">
            <a:extLst>
              <a:ext uri="{FF2B5EF4-FFF2-40B4-BE49-F238E27FC236}">
                <a16:creationId xmlns:a16="http://schemas.microsoft.com/office/drawing/2014/main" id="{0A8D4862-9B71-40E0-A5FF-ED5B85A0AF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77510" y="5921778"/>
            <a:ext cx="937396" cy="937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12498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extLst>
    <p:ext uri="{6950BFC3-D8DA-4A85-94F7-54DA5524770B}">
      <p188:commentRel xmlns:p188="http://schemas.microsoft.com/office/powerpoint/2018/8/main" r:id="rId3"/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5A1E96-9423-4E1C-AFB5-76F9629FF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8717280" cy="1135062"/>
          </a:xfrm>
        </p:spPr>
        <p:txBody>
          <a:bodyPr/>
          <a:lstStyle/>
          <a:p>
            <a:pPr algn="ctr"/>
            <a:r>
              <a:rPr lang="en-US">
                <a:solidFill>
                  <a:srgbClr val="7030A0"/>
                </a:solidFill>
              </a:rPr>
              <a:t>WBS</a:t>
            </a:r>
            <a:endParaRPr lang="nb-NO"/>
          </a:p>
        </p:txBody>
      </p:sp>
      <p:pic>
        <p:nvPicPr>
          <p:cNvPr id="4" name="Picture 3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2AECAD70-DB9F-4A47-87ED-56AC1EF980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00602"/>
            <a:ext cx="11260183" cy="3234917"/>
          </a:xfrm>
          <a:prstGeom prst="rect">
            <a:avLst/>
          </a:prstGeom>
        </p:spPr>
      </p:pic>
      <p:pic>
        <p:nvPicPr>
          <p:cNvPr id="8" name="Bilde 7" descr="Et bilde som inneholder tekst, utklipp&#10;&#10;Automatisk generert beskrivelse">
            <a:extLst>
              <a:ext uri="{FF2B5EF4-FFF2-40B4-BE49-F238E27FC236}">
                <a16:creationId xmlns:a16="http://schemas.microsoft.com/office/drawing/2014/main" id="{7B8D0886-52CD-4125-A7E8-94A28B29B6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77510" y="5921778"/>
            <a:ext cx="937396" cy="937396"/>
          </a:xfrm>
          <a:prstGeom prst="rect">
            <a:avLst/>
          </a:prstGeom>
        </p:spPr>
      </p:pic>
      <p:pic>
        <p:nvPicPr>
          <p:cNvPr id="7" name="Bilde 2">
            <a:extLst>
              <a:ext uri="{FF2B5EF4-FFF2-40B4-BE49-F238E27FC236}">
                <a16:creationId xmlns:a16="http://schemas.microsoft.com/office/drawing/2014/main" id="{9430D6AB-9866-48FA-8340-0300608569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41507" y="66675"/>
            <a:ext cx="896831" cy="1084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39402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11041547-65FC-4844-9506-521CE922E8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9483" y="157041"/>
            <a:ext cx="9405297" cy="1560558"/>
          </a:xfrm>
        </p:spPr>
        <p:txBody>
          <a:bodyPr>
            <a:normAutofit/>
          </a:bodyPr>
          <a:lstStyle/>
          <a:p>
            <a:pPr algn="ctr"/>
            <a:r>
              <a:rPr lang="nb-NO">
                <a:solidFill>
                  <a:srgbClr val="7030A0"/>
                </a:solidFill>
                <a:latin typeface="Verdana"/>
                <a:ea typeface="Verdana"/>
                <a:cs typeface="Calibri"/>
              </a:rPr>
              <a:t>The SeniorAdopt app </a:t>
            </a:r>
            <a:r>
              <a:rPr lang="nb-NO" err="1">
                <a:solidFill>
                  <a:srgbClr val="7030A0"/>
                </a:solidFill>
                <a:latin typeface="Verdana"/>
                <a:ea typeface="Verdana"/>
                <a:cs typeface="Calibri"/>
              </a:rPr>
              <a:t>interface</a:t>
            </a:r>
            <a:br>
              <a:rPr lang="nb-NO">
                <a:latin typeface="Verdana"/>
                <a:ea typeface="Verdana"/>
                <a:cs typeface="Calibri"/>
              </a:rPr>
            </a:br>
            <a:r>
              <a:rPr lang="nb-NO">
                <a:solidFill>
                  <a:srgbClr val="7030A0"/>
                </a:solidFill>
                <a:latin typeface="Verdana"/>
                <a:ea typeface="Verdana"/>
                <a:cs typeface="Calibri"/>
              </a:rPr>
              <a:t>for a first-time </a:t>
            </a:r>
            <a:r>
              <a:rPr lang="nb-NO" err="1">
                <a:solidFill>
                  <a:srgbClr val="7030A0"/>
                </a:solidFill>
                <a:latin typeface="Verdana"/>
                <a:ea typeface="Verdana"/>
                <a:cs typeface="Calibri"/>
              </a:rPr>
              <a:t>user</a:t>
            </a:r>
            <a:endParaRPr lang="nb-NO">
              <a:solidFill>
                <a:srgbClr val="7030A0"/>
              </a:solidFill>
              <a:latin typeface="Verdana"/>
              <a:ea typeface="Verdana"/>
              <a:cs typeface="Calibri"/>
            </a:endParaRPr>
          </a:p>
        </p:txBody>
      </p:sp>
      <p:pic>
        <p:nvPicPr>
          <p:cNvPr id="4" name="Bilde 4" descr="Et bilde som inneholder tekst, iPod, skjermbilde, oransje&#10;&#10;Automatisk generert beskrivelse">
            <a:extLst>
              <a:ext uri="{FF2B5EF4-FFF2-40B4-BE49-F238E27FC236}">
                <a16:creationId xmlns:a16="http://schemas.microsoft.com/office/drawing/2014/main" id="{CDA6157E-18F3-4CD3-B1AD-50512CDE27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7409" y="1570850"/>
            <a:ext cx="7074859" cy="4400982"/>
          </a:xfrm>
          <a:prstGeom prst="rect">
            <a:avLst/>
          </a:prstGeom>
        </p:spPr>
      </p:pic>
      <p:sp>
        <p:nvSpPr>
          <p:cNvPr id="3" name="Rektangel 2">
            <a:extLst>
              <a:ext uri="{FF2B5EF4-FFF2-40B4-BE49-F238E27FC236}">
                <a16:creationId xmlns:a16="http://schemas.microsoft.com/office/drawing/2014/main" id="{641DC90D-C789-49A7-B0D7-93394B23F79D}"/>
              </a:ext>
            </a:extLst>
          </p:cNvPr>
          <p:cNvSpPr/>
          <p:nvPr/>
        </p:nvSpPr>
        <p:spPr>
          <a:xfrm>
            <a:off x="6358414" y="3312995"/>
            <a:ext cx="2159954" cy="91669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pic>
        <p:nvPicPr>
          <p:cNvPr id="11" name="Bilde 12" descr="Et bilde som inneholder tekst, skilt&#10;&#10;Automatisk generert beskrivelse">
            <a:extLst>
              <a:ext uri="{FF2B5EF4-FFF2-40B4-BE49-F238E27FC236}">
                <a16:creationId xmlns:a16="http://schemas.microsoft.com/office/drawing/2014/main" id="{FDDA3665-8988-495D-B132-D318A59CFD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97026" y="4672997"/>
            <a:ext cx="1112863" cy="1717479"/>
          </a:xfrm>
          <a:prstGeom prst="rect">
            <a:avLst/>
          </a:prstGeom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594CE3C2-354A-44FF-A704-8B0318608020}"/>
              </a:ext>
            </a:extLst>
          </p:cNvPr>
          <p:cNvSpPr/>
          <p:nvPr/>
        </p:nvSpPr>
        <p:spPr>
          <a:xfrm>
            <a:off x="6479588" y="3585892"/>
            <a:ext cx="1850503" cy="370898"/>
          </a:xfrm>
          <a:prstGeom prst="rightArrow">
            <a:avLst>
              <a:gd name="adj1" fmla="val 18302"/>
              <a:gd name="adj2" fmla="val 86981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Bilde 5" descr="Et bilde som inneholder tekst, utklipp&#10;&#10;Automatisk generert beskrivelse">
            <a:extLst>
              <a:ext uri="{FF2B5EF4-FFF2-40B4-BE49-F238E27FC236}">
                <a16:creationId xmlns:a16="http://schemas.microsoft.com/office/drawing/2014/main" id="{14E8A125-C817-4983-AC10-B3D5206E93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77510" y="5921778"/>
            <a:ext cx="937396" cy="937396"/>
          </a:xfrm>
          <a:prstGeom prst="rect">
            <a:avLst/>
          </a:prstGeom>
        </p:spPr>
      </p:pic>
      <p:pic>
        <p:nvPicPr>
          <p:cNvPr id="12" name="Picture 11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6EF30B81-E0A8-4889-ADB2-96E6454ACE6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51" t="21688" r="63186" b="46787"/>
          <a:stretch/>
        </p:blipFill>
        <p:spPr>
          <a:xfrm>
            <a:off x="454100" y="2684417"/>
            <a:ext cx="2752831" cy="2253343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B718A8A-AF37-4925-8BA1-E9CECD4C2DA8}"/>
              </a:ext>
            </a:extLst>
          </p:cNvPr>
          <p:cNvSpPr/>
          <p:nvPr/>
        </p:nvSpPr>
        <p:spPr>
          <a:xfrm>
            <a:off x="1355710" y="3591030"/>
            <a:ext cx="1916536" cy="73152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Bilde 2">
            <a:extLst>
              <a:ext uri="{FF2B5EF4-FFF2-40B4-BE49-F238E27FC236}">
                <a16:creationId xmlns:a16="http://schemas.microsoft.com/office/drawing/2014/main" id="{A46B8993-889E-4476-BF19-229241BEC43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341507" y="66675"/>
            <a:ext cx="896831" cy="1084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39619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extLst>
    <p:ext uri="{6950BFC3-D8DA-4A85-94F7-54DA5524770B}">
      <p188:commentRel xmlns:p188="http://schemas.microsoft.com/office/powerpoint/2018/8/main" r:id="rId3"/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e 4">
            <a:extLst>
              <a:ext uri="{FF2B5EF4-FFF2-40B4-BE49-F238E27FC236}">
                <a16:creationId xmlns:a16="http://schemas.microsoft.com/office/drawing/2014/main" id="{77091746-BB13-46FC-AC57-DD0BE29578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458715" y="1554135"/>
            <a:ext cx="3222377" cy="4934243"/>
          </a:xfrm>
        </p:spPr>
      </p:pic>
      <p:pic>
        <p:nvPicPr>
          <p:cNvPr id="5" name="Bilde 5">
            <a:extLst>
              <a:ext uri="{FF2B5EF4-FFF2-40B4-BE49-F238E27FC236}">
                <a16:creationId xmlns:a16="http://schemas.microsoft.com/office/drawing/2014/main" id="{0185395F-38F8-4EB1-A3B6-076CB7A3AB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6464" y="1582355"/>
            <a:ext cx="3171577" cy="4860697"/>
          </a:xfrm>
          <a:prstGeom prst="rect">
            <a:avLst/>
          </a:prstGeom>
        </p:spPr>
      </p:pic>
      <p:sp>
        <p:nvSpPr>
          <p:cNvPr id="3" name="Tittel 1">
            <a:extLst>
              <a:ext uri="{FF2B5EF4-FFF2-40B4-BE49-F238E27FC236}">
                <a16:creationId xmlns:a16="http://schemas.microsoft.com/office/drawing/2014/main" id="{FDAE70E6-7E3F-4859-8BAA-9FA395E424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6586" y="108062"/>
            <a:ext cx="8662885" cy="1474293"/>
          </a:xfrm>
        </p:spPr>
        <p:txBody>
          <a:bodyPr>
            <a:normAutofit/>
          </a:bodyPr>
          <a:lstStyle/>
          <a:p>
            <a:pPr algn="ctr"/>
            <a:r>
              <a:rPr lang="nb-NO">
                <a:solidFill>
                  <a:srgbClr val="7030A0"/>
                </a:solidFill>
                <a:latin typeface="Verdana"/>
                <a:ea typeface="Verdana"/>
                <a:cs typeface="Calibri"/>
              </a:rPr>
              <a:t>The </a:t>
            </a:r>
            <a:r>
              <a:rPr lang="nb-NO" err="1">
                <a:solidFill>
                  <a:srgbClr val="7030A0"/>
                </a:solidFill>
                <a:latin typeface="Verdana"/>
                <a:ea typeface="Verdana"/>
                <a:cs typeface="Calibri"/>
              </a:rPr>
              <a:t>SeniorAdopt</a:t>
            </a:r>
            <a:r>
              <a:rPr lang="nb-NO">
                <a:solidFill>
                  <a:srgbClr val="7030A0"/>
                </a:solidFill>
                <a:latin typeface="Verdana"/>
                <a:ea typeface="Verdana"/>
                <a:cs typeface="Calibri"/>
              </a:rPr>
              <a:t> app interface </a:t>
            </a:r>
            <a:br>
              <a:rPr lang="en-US"/>
            </a:br>
            <a:r>
              <a:rPr lang="nb-NO">
                <a:solidFill>
                  <a:srgbClr val="7030A0"/>
                </a:solidFill>
                <a:latin typeface="Verdana"/>
                <a:ea typeface="Verdana"/>
                <a:cs typeface="Calibri"/>
              </a:rPr>
              <a:t>for a senior first-time </a:t>
            </a:r>
            <a:r>
              <a:rPr lang="nb-NO" err="1">
                <a:solidFill>
                  <a:srgbClr val="7030A0"/>
                </a:solidFill>
                <a:latin typeface="Verdana"/>
                <a:ea typeface="Verdana"/>
                <a:cs typeface="Calibri"/>
              </a:rPr>
              <a:t>user</a:t>
            </a:r>
            <a:endParaRPr lang="nb-NO">
              <a:solidFill>
                <a:srgbClr val="7030A0"/>
              </a:solidFill>
              <a:latin typeface="Verdana"/>
              <a:ea typeface="Verdana"/>
              <a:cs typeface="Calibri"/>
            </a:endParaRPr>
          </a:p>
        </p:txBody>
      </p:sp>
      <p:pic>
        <p:nvPicPr>
          <p:cNvPr id="7" name="Bilde 5" descr="Et bilde som inneholder tekst, utklipp&#10;&#10;Automatisk generert beskrivelse">
            <a:extLst>
              <a:ext uri="{FF2B5EF4-FFF2-40B4-BE49-F238E27FC236}">
                <a16:creationId xmlns:a16="http://schemas.microsoft.com/office/drawing/2014/main" id="{A3944FCD-58D7-4171-BC3E-4A1BC1241A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77510" y="5921778"/>
            <a:ext cx="937396" cy="937396"/>
          </a:xfrm>
          <a:prstGeom prst="rect">
            <a:avLst/>
          </a:prstGeom>
        </p:spPr>
      </p:pic>
      <p:pic>
        <p:nvPicPr>
          <p:cNvPr id="9" name="Picture 8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D040201F-FB9F-4F82-96BC-1E6AD10B783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51" t="21688" r="63186" b="46787"/>
          <a:stretch/>
        </p:blipFill>
        <p:spPr>
          <a:xfrm>
            <a:off x="454100" y="2684417"/>
            <a:ext cx="2752831" cy="225334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9857750-8BAA-4C36-8C72-3656E0E4CDB0}"/>
              </a:ext>
            </a:extLst>
          </p:cNvPr>
          <p:cNvSpPr/>
          <p:nvPr/>
        </p:nvSpPr>
        <p:spPr>
          <a:xfrm>
            <a:off x="1290395" y="4296424"/>
            <a:ext cx="1916536" cy="73152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Bilde 2">
            <a:extLst>
              <a:ext uri="{FF2B5EF4-FFF2-40B4-BE49-F238E27FC236}">
                <a16:creationId xmlns:a16="http://schemas.microsoft.com/office/drawing/2014/main" id="{B3DB80AA-5ED5-4FFF-AF7F-D485C658C48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341507" y="66675"/>
            <a:ext cx="896831" cy="1084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58146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extLst>
    <p:ext uri="{6950BFC3-D8DA-4A85-94F7-54DA5524770B}">
      <p188:commentRel xmlns:p188="http://schemas.microsoft.com/office/powerpoint/2018/8/main" r:id="rId3"/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Sylinder 1">
            <a:extLst>
              <a:ext uri="{FF2B5EF4-FFF2-40B4-BE49-F238E27FC236}">
                <a16:creationId xmlns:a16="http://schemas.microsoft.com/office/drawing/2014/main" id="{1B69239E-FD8E-4906-964F-C041EC8CC969}"/>
              </a:ext>
            </a:extLst>
          </p:cNvPr>
          <p:cNvSpPr txBox="1"/>
          <p:nvPr/>
        </p:nvSpPr>
        <p:spPr>
          <a:xfrm>
            <a:off x="1616390" y="209662"/>
            <a:ext cx="7717347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nb-NO" sz="4400" err="1">
                <a:solidFill>
                  <a:srgbClr val="7030A0"/>
                </a:solidFill>
                <a:latin typeface="Verdana"/>
                <a:ea typeface="Verdana"/>
              </a:rPr>
              <a:t>Navigation</a:t>
            </a:r>
            <a:r>
              <a:rPr lang="nb-NO" sz="4400">
                <a:solidFill>
                  <a:srgbClr val="7030A0"/>
                </a:solidFill>
                <a:latin typeface="Verdana"/>
                <a:ea typeface="Verdana"/>
              </a:rPr>
              <a:t> and </a:t>
            </a:r>
            <a:r>
              <a:rPr lang="nb-NO" sz="4400" err="1">
                <a:solidFill>
                  <a:srgbClr val="7030A0"/>
                </a:solidFill>
                <a:latin typeface="Verdana"/>
                <a:ea typeface="Verdana"/>
              </a:rPr>
              <a:t>Profile</a:t>
            </a:r>
            <a:endParaRPr lang="nb-NO" sz="4400">
              <a:solidFill>
                <a:srgbClr val="7030A0"/>
              </a:solidFill>
              <a:latin typeface="Verdana"/>
              <a:ea typeface="Verdana"/>
            </a:endParaRPr>
          </a:p>
        </p:txBody>
      </p:sp>
      <p:pic>
        <p:nvPicPr>
          <p:cNvPr id="13" name="Bilde 13" descr="Et bilde som inneholder tekst&#10;&#10;Automatisk generert beskrivelse">
            <a:extLst>
              <a:ext uri="{FF2B5EF4-FFF2-40B4-BE49-F238E27FC236}">
                <a16:creationId xmlns:a16="http://schemas.microsoft.com/office/drawing/2014/main" id="{0B915BCF-2ADF-46EC-B2FD-35181646F9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007901" y="1294486"/>
            <a:ext cx="8288032" cy="5095990"/>
          </a:xfrm>
        </p:spPr>
      </p:pic>
      <p:pic>
        <p:nvPicPr>
          <p:cNvPr id="4" name="Bilde 5" descr="Et bilde som inneholder tekst, utklipp&#10;&#10;Automatisk generert beskrivelse">
            <a:extLst>
              <a:ext uri="{FF2B5EF4-FFF2-40B4-BE49-F238E27FC236}">
                <a16:creationId xmlns:a16="http://schemas.microsoft.com/office/drawing/2014/main" id="{5BF68116-4D2B-4C51-9259-16C0F54E9B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77510" y="5921778"/>
            <a:ext cx="937396" cy="937396"/>
          </a:xfrm>
          <a:prstGeom prst="rect">
            <a:avLst/>
          </a:prstGeom>
        </p:spPr>
      </p:pic>
      <p:pic>
        <p:nvPicPr>
          <p:cNvPr id="8" name="Picture 7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B3079306-7554-48AE-8A6C-543D3D54FD7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428" r="87635" b="35669"/>
          <a:stretch/>
        </p:blipFill>
        <p:spPr>
          <a:xfrm>
            <a:off x="0" y="2188029"/>
            <a:ext cx="2822850" cy="281385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4B0625A-81F2-4645-AEA7-D5060C42A50E}"/>
              </a:ext>
            </a:extLst>
          </p:cNvPr>
          <p:cNvSpPr/>
          <p:nvPr/>
        </p:nvSpPr>
        <p:spPr>
          <a:xfrm>
            <a:off x="980344" y="2997926"/>
            <a:ext cx="1935032" cy="1256706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Bilde 2">
            <a:extLst>
              <a:ext uri="{FF2B5EF4-FFF2-40B4-BE49-F238E27FC236}">
                <a16:creationId xmlns:a16="http://schemas.microsoft.com/office/drawing/2014/main" id="{3511A5B5-63D0-473E-AF0F-B0B536AE85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41507" y="66675"/>
            <a:ext cx="896831" cy="1084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70464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ED38634F-A685-47AF-AE67-35A2A256E8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163" y="247598"/>
            <a:ext cx="9478911" cy="672381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nb-NO">
                <a:solidFill>
                  <a:srgbClr val="7030A0"/>
                </a:solidFill>
                <a:ea typeface="Verdana"/>
              </a:rPr>
              <a:t>Senior Interface: Your </a:t>
            </a:r>
            <a:r>
              <a:rPr lang="nb-NO" err="1">
                <a:solidFill>
                  <a:srgbClr val="7030A0"/>
                </a:solidFill>
                <a:ea typeface="Verdana"/>
              </a:rPr>
              <a:t>Account</a:t>
            </a:r>
            <a:endParaRPr lang="nb-NO">
              <a:solidFill>
                <a:srgbClr val="7030A0"/>
              </a:solidFill>
              <a:ea typeface="Verdana"/>
            </a:endParaRPr>
          </a:p>
        </p:txBody>
      </p:sp>
      <p:pic>
        <p:nvPicPr>
          <p:cNvPr id="4" name="Bilde 5" descr="Et bilde som inneholder tekst, utklipp&#10;&#10;Automatisk generert beskrivelse">
            <a:extLst>
              <a:ext uri="{FF2B5EF4-FFF2-40B4-BE49-F238E27FC236}">
                <a16:creationId xmlns:a16="http://schemas.microsoft.com/office/drawing/2014/main" id="{39A83709-BBF5-468C-BBC0-33237066A9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77510" y="5921778"/>
            <a:ext cx="937396" cy="937396"/>
          </a:xfrm>
          <a:prstGeom prst="rect">
            <a:avLst/>
          </a:prstGeom>
        </p:spPr>
      </p:pic>
      <p:pic>
        <p:nvPicPr>
          <p:cNvPr id="6" name="Picture 5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4CE6335F-3C91-4333-87AA-FCA242E7CFD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428" r="87635" b="35669"/>
          <a:stretch/>
        </p:blipFill>
        <p:spPr>
          <a:xfrm>
            <a:off x="414624" y="2697481"/>
            <a:ext cx="2822850" cy="2813858"/>
          </a:xfrm>
          <a:prstGeom prst="rect">
            <a:avLst/>
          </a:prstGeom>
        </p:spPr>
      </p:pic>
      <p:pic>
        <p:nvPicPr>
          <p:cNvPr id="3" name="Bilde 4" descr="Et bilde som inneholder tekst&#10;&#10;Automatisk generert beskrivelse">
            <a:extLst>
              <a:ext uri="{FF2B5EF4-FFF2-40B4-BE49-F238E27FC236}">
                <a16:creationId xmlns:a16="http://schemas.microsoft.com/office/drawing/2014/main" id="{776FE500-7EB9-40C8-87AF-7026FB294F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65673" y="1060886"/>
            <a:ext cx="5560788" cy="533789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1EF705F-6AAF-4192-9CB6-77C1B9F63C8A}"/>
              </a:ext>
            </a:extLst>
          </p:cNvPr>
          <p:cNvSpPr/>
          <p:nvPr/>
        </p:nvSpPr>
        <p:spPr>
          <a:xfrm>
            <a:off x="1394968" y="3507378"/>
            <a:ext cx="1670705" cy="1256706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Bilde 2">
            <a:extLst>
              <a:ext uri="{FF2B5EF4-FFF2-40B4-BE49-F238E27FC236}">
                <a16:creationId xmlns:a16="http://schemas.microsoft.com/office/drawing/2014/main" id="{9183BF8C-C894-4837-93B4-4B63DAE049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41507" y="66675"/>
            <a:ext cx="896831" cy="1084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20999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2E4F436B-D43E-4B87-AC89-4691385EA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4121" y="424747"/>
            <a:ext cx="6226194" cy="555616"/>
          </a:xfrm>
        </p:spPr>
        <p:txBody>
          <a:bodyPr>
            <a:noAutofit/>
          </a:bodyPr>
          <a:lstStyle/>
          <a:p>
            <a:pPr algn="ctr"/>
            <a:r>
              <a:rPr lang="nb-NO" err="1">
                <a:solidFill>
                  <a:srgbClr val="7030A0"/>
                </a:solidFill>
                <a:latin typeface="Verdana"/>
                <a:ea typeface="Verdana"/>
                <a:cs typeface="Calibri"/>
              </a:rPr>
              <a:t>Categories</a:t>
            </a:r>
            <a:endParaRPr lang="nb-NO">
              <a:solidFill>
                <a:srgbClr val="7030A0"/>
              </a:solidFill>
              <a:latin typeface="Verdana"/>
              <a:ea typeface="Verdana"/>
              <a:cs typeface="Calibri"/>
            </a:endParaRPr>
          </a:p>
        </p:txBody>
      </p:sp>
      <p:pic>
        <p:nvPicPr>
          <p:cNvPr id="6" name="Bilde 6" descr="Et bilde som inneholder firkant&#10;&#10;Automatisk generert beskrivelse">
            <a:extLst>
              <a:ext uri="{FF2B5EF4-FFF2-40B4-BE49-F238E27FC236}">
                <a16:creationId xmlns:a16="http://schemas.microsoft.com/office/drawing/2014/main" id="{AFFDA1A5-33C6-4A65-B27B-C3DA582184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2018" y="1394349"/>
            <a:ext cx="2258297" cy="5047397"/>
          </a:xfrm>
          <a:prstGeom prst="rect">
            <a:avLst/>
          </a:prstGeom>
        </p:spPr>
      </p:pic>
      <p:pic>
        <p:nvPicPr>
          <p:cNvPr id="7" name="Bilde 8">
            <a:extLst>
              <a:ext uri="{FF2B5EF4-FFF2-40B4-BE49-F238E27FC236}">
                <a16:creationId xmlns:a16="http://schemas.microsoft.com/office/drawing/2014/main" id="{CD09CFCF-470B-4279-9023-59D91F1F77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6664" y="1394348"/>
            <a:ext cx="2202401" cy="5047397"/>
          </a:xfrm>
          <a:prstGeom prst="rect">
            <a:avLst/>
          </a:prstGeom>
        </p:spPr>
      </p:pic>
      <p:pic>
        <p:nvPicPr>
          <p:cNvPr id="9" name="Bilde 9">
            <a:extLst>
              <a:ext uri="{FF2B5EF4-FFF2-40B4-BE49-F238E27FC236}">
                <a16:creationId xmlns:a16="http://schemas.microsoft.com/office/drawing/2014/main" id="{6C6FBFD4-B943-4232-8941-0646EA5E4A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79079" y="1394348"/>
            <a:ext cx="2258297" cy="5047397"/>
          </a:xfrm>
          <a:prstGeom prst="rect">
            <a:avLst/>
          </a:prstGeom>
        </p:spPr>
      </p:pic>
      <p:pic>
        <p:nvPicPr>
          <p:cNvPr id="4" name="Bilde 5" descr="Et bilde som inneholder tekst, utklipp&#10;&#10;Automatisk generert beskrivelse">
            <a:extLst>
              <a:ext uri="{FF2B5EF4-FFF2-40B4-BE49-F238E27FC236}">
                <a16:creationId xmlns:a16="http://schemas.microsoft.com/office/drawing/2014/main" id="{CE2BB249-CBB6-49F6-B413-9C3A7C0A70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77510" y="5921778"/>
            <a:ext cx="937396" cy="937396"/>
          </a:xfrm>
          <a:prstGeom prst="rect">
            <a:avLst/>
          </a:prstGeom>
        </p:spPr>
      </p:pic>
      <p:pic>
        <p:nvPicPr>
          <p:cNvPr id="8" name="Picture 7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47177445-D436-48B0-A199-1E392AF35C5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452" r="88381" b="47034"/>
          <a:stretch/>
        </p:blipFill>
        <p:spPr>
          <a:xfrm>
            <a:off x="387384" y="2274513"/>
            <a:ext cx="2963250" cy="230897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E82AB1C-CAB7-40FF-AA03-C723F86A26DC}"/>
              </a:ext>
            </a:extLst>
          </p:cNvPr>
          <p:cNvSpPr/>
          <p:nvPr/>
        </p:nvSpPr>
        <p:spPr>
          <a:xfrm>
            <a:off x="1469792" y="3193869"/>
            <a:ext cx="1935032" cy="73152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Bilde 2">
            <a:extLst>
              <a:ext uri="{FF2B5EF4-FFF2-40B4-BE49-F238E27FC236}">
                <a16:creationId xmlns:a16="http://schemas.microsoft.com/office/drawing/2014/main" id="{F53BF272-156A-4E18-81CA-6B353FAA49B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341507" y="66675"/>
            <a:ext cx="896831" cy="1084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28277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ED38634F-A685-47AF-AE67-35A2A256E8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3987" y="290164"/>
            <a:ext cx="8955746" cy="740619"/>
          </a:xfrm>
        </p:spPr>
        <p:txBody>
          <a:bodyPr>
            <a:normAutofit/>
          </a:bodyPr>
          <a:lstStyle/>
          <a:p>
            <a:pPr algn="ctr"/>
            <a:r>
              <a:rPr lang="no">
                <a:solidFill>
                  <a:srgbClr val="7030A0"/>
                </a:solidFill>
                <a:ea typeface="+mj-lt"/>
                <a:cs typeface="+mj-lt"/>
              </a:rPr>
              <a:t>Booking and Video Presentation</a:t>
            </a:r>
            <a:endParaRPr lang="nb-NO">
              <a:solidFill>
                <a:srgbClr val="7030A0"/>
              </a:solidFill>
              <a:ea typeface="Verdana"/>
            </a:endParaRPr>
          </a:p>
        </p:txBody>
      </p:sp>
      <p:pic>
        <p:nvPicPr>
          <p:cNvPr id="4" name="Bilde 4" descr="Et bilde som inneholder tekst&#10;&#10;Automatisk generert beskrivelse">
            <a:extLst>
              <a:ext uri="{FF2B5EF4-FFF2-40B4-BE49-F238E27FC236}">
                <a16:creationId xmlns:a16="http://schemas.microsoft.com/office/drawing/2014/main" id="{2E816EDE-A92A-4B63-A566-88BD03A49D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4196" y="1822269"/>
            <a:ext cx="7888015" cy="3675743"/>
          </a:xfrm>
          <a:prstGeom prst="rect">
            <a:avLst/>
          </a:prstGeom>
        </p:spPr>
      </p:pic>
      <p:pic>
        <p:nvPicPr>
          <p:cNvPr id="6" name="Bilde 5" descr="Et bilde som inneholder tekst, utklipp&#10;&#10;Automatisk generert beskrivelse">
            <a:extLst>
              <a:ext uri="{FF2B5EF4-FFF2-40B4-BE49-F238E27FC236}">
                <a16:creationId xmlns:a16="http://schemas.microsoft.com/office/drawing/2014/main" id="{939652B8-2902-429C-85E6-6EABEF9283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77510" y="5921778"/>
            <a:ext cx="937396" cy="937396"/>
          </a:xfrm>
          <a:prstGeom prst="rect">
            <a:avLst/>
          </a:prstGeom>
        </p:spPr>
      </p:pic>
      <p:pic>
        <p:nvPicPr>
          <p:cNvPr id="7" name="Picture 6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7DDDBA08-2511-4D08-B392-35DC3CAC9A7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452" r="88381" b="47034"/>
          <a:stretch/>
        </p:blipFill>
        <p:spPr>
          <a:xfrm>
            <a:off x="184910" y="2274513"/>
            <a:ext cx="2963250" cy="230897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D595B79-6B23-4A3A-9E2A-15635D8DAA58}"/>
              </a:ext>
            </a:extLst>
          </p:cNvPr>
          <p:cNvSpPr/>
          <p:nvPr/>
        </p:nvSpPr>
        <p:spPr>
          <a:xfrm>
            <a:off x="1267318" y="3193869"/>
            <a:ext cx="1935032" cy="73152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Bilde 2">
            <a:extLst>
              <a:ext uri="{FF2B5EF4-FFF2-40B4-BE49-F238E27FC236}">
                <a16:creationId xmlns:a16="http://schemas.microsoft.com/office/drawing/2014/main" id="{EF60A643-C562-4549-9CED-594F95F1D2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41507" y="66675"/>
            <a:ext cx="896831" cy="1084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5633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55E555BE-E051-4158-A2D1-B46DF2C5B6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6348" y="261976"/>
            <a:ext cx="9842850" cy="620429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>
                <a:solidFill>
                  <a:srgbClr val="7030A0"/>
                </a:solidFill>
              </a:rPr>
              <a:t>Notifications and Settings</a:t>
            </a:r>
            <a:endParaRPr lang="nb-NO">
              <a:solidFill>
                <a:srgbClr val="7030A0"/>
              </a:solidFill>
              <a:ea typeface="Verdana"/>
            </a:endParaRPr>
          </a:p>
        </p:txBody>
      </p:sp>
      <p:pic>
        <p:nvPicPr>
          <p:cNvPr id="6" name="Bilde 6" descr="Et bilde som inneholder tekst&#10;&#10;Automatisk generert beskrivelse">
            <a:extLst>
              <a:ext uri="{FF2B5EF4-FFF2-40B4-BE49-F238E27FC236}">
                <a16:creationId xmlns:a16="http://schemas.microsoft.com/office/drawing/2014/main" id="{E2107272-8D47-42D6-91E7-C5FF3E47FA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5" r="-1" b="-1"/>
          <a:stretch/>
        </p:blipFill>
        <p:spPr>
          <a:xfrm>
            <a:off x="2672706" y="1091831"/>
            <a:ext cx="6074417" cy="5504587"/>
          </a:xfrm>
          <a:prstGeom prst="rect">
            <a:avLst/>
          </a:prstGeom>
        </p:spPr>
      </p:pic>
      <p:pic>
        <p:nvPicPr>
          <p:cNvPr id="4" name="Bilde 5" descr="Et bilde som inneholder tekst, utklipp&#10;&#10;Automatisk generert beskrivelse">
            <a:extLst>
              <a:ext uri="{FF2B5EF4-FFF2-40B4-BE49-F238E27FC236}">
                <a16:creationId xmlns:a16="http://schemas.microsoft.com/office/drawing/2014/main" id="{F94CE827-EC34-4400-9B29-E220FC1D9A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77510" y="5921778"/>
            <a:ext cx="937396" cy="937396"/>
          </a:xfrm>
          <a:prstGeom prst="rect">
            <a:avLst/>
          </a:prstGeom>
        </p:spPr>
      </p:pic>
      <p:pic>
        <p:nvPicPr>
          <p:cNvPr id="7" name="Bilde 2">
            <a:extLst>
              <a:ext uri="{FF2B5EF4-FFF2-40B4-BE49-F238E27FC236}">
                <a16:creationId xmlns:a16="http://schemas.microsoft.com/office/drawing/2014/main" id="{D2214546-DA4F-49EB-B4EE-289357D95D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41507" y="66675"/>
            <a:ext cx="896831" cy="1084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92099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e 5" descr="Et bilde som inneholder tekst, utklipp&#10;&#10;Automatisk generert beskrivelse">
            <a:extLst>
              <a:ext uri="{FF2B5EF4-FFF2-40B4-BE49-F238E27FC236}">
                <a16:creationId xmlns:a16="http://schemas.microsoft.com/office/drawing/2014/main" id="{BF52B745-A239-42F3-9331-AE1FF15F37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77510" y="5921778"/>
            <a:ext cx="937396" cy="937396"/>
          </a:xfrm>
          <a:prstGeom prst="rect">
            <a:avLst/>
          </a:prstGeom>
        </p:spPr>
      </p:pic>
      <p:pic>
        <p:nvPicPr>
          <p:cNvPr id="5" name="Picture 4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26348110-F74C-4104-B6A9-44737985432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82" t="21633" r="51838" b="46754"/>
          <a:stretch/>
        </p:blipFill>
        <p:spPr>
          <a:xfrm>
            <a:off x="228601" y="3755571"/>
            <a:ext cx="2769325" cy="242316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A91AD52-01BA-449D-8E68-D893564AA636}"/>
              </a:ext>
            </a:extLst>
          </p:cNvPr>
          <p:cNvSpPr/>
          <p:nvPr/>
        </p:nvSpPr>
        <p:spPr>
          <a:xfrm>
            <a:off x="1038497" y="4774474"/>
            <a:ext cx="2063932" cy="70539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Bilde 4">
            <a:extLst>
              <a:ext uri="{FF2B5EF4-FFF2-40B4-BE49-F238E27FC236}">
                <a16:creationId xmlns:a16="http://schemas.microsoft.com/office/drawing/2014/main" id="{65A86669-EB3E-4D53-89C3-1503342F2D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1913025" y="1293223"/>
            <a:ext cx="9305245" cy="4081123"/>
          </a:xfrm>
        </p:spPr>
      </p:pic>
      <p:pic>
        <p:nvPicPr>
          <p:cNvPr id="8" name="Bilde 2">
            <a:extLst>
              <a:ext uri="{FF2B5EF4-FFF2-40B4-BE49-F238E27FC236}">
                <a16:creationId xmlns:a16="http://schemas.microsoft.com/office/drawing/2014/main" id="{E726E463-7843-4B6F-93F7-BB868D56AB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41507" y="66675"/>
            <a:ext cx="896831" cy="1084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38653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092F76-8AAA-43FE-9A6A-C19A70BA68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9680" y="3086259"/>
            <a:ext cx="9692640" cy="685482"/>
          </a:xfrm>
        </p:spPr>
        <p:txBody>
          <a:bodyPr>
            <a:normAutofit fontScale="90000"/>
          </a:bodyPr>
          <a:lstStyle/>
          <a:p>
            <a:r>
              <a:rPr lang="en-US">
                <a:solidFill>
                  <a:srgbClr val="7030A0"/>
                </a:solidFill>
                <a:latin typeface="Verdana"/>
                <a:ea typeface="Verdana"/>
              </a:rPr>
              <a:t>Budget</a:t>
            </a:r>
          </a:p>
        </p:txBody>
      </p:sp>
      <p:pic>
        <p:nvPicPr>
          <p:cNvPr id="4" name="Bilde 5" descr="Et bilde som inneholder tekst, utklipp&#10;&#10;Automatisk generert beskrivelse">
            <a:extLst>
              <a:ext uri="{FF2B5EF4-FFF2-40B4-BE49-F238E27FC236}">
                <a16:creationId xmlns:a16="http://schemas.microsoft.com/office/drawing/2014/main" id="{BF5EC3B5-477B-4807-B366-2F020208D8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77510" y="5921778"/>
            <a:ext cx="937396" cy="937396"/>
          </a:xfrm>
          <a:prstGeom prst="rect">
            <a:avLst/>
          </a:prstGeom>
        </p:spPr>
      </p:pic>
      <p:pic>
        <p:nvPicPr>
          <p:cNvPr id="6" name="Bilde 2">
            <a:extLst>
              <a:ext uri="{FF2B5EF4-FFF2-40B4-BE49-F238E27FC236}">
                <a16:creationId xmlns:a16="http://schemas.microsoft.com/office/drawing/2014/main" id="{22E214CD-B37B-4906-ADD8-8383D9DC16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41507" y="66675"/>
            <a:ext cx="896831" cy="108424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AEE5A2D-85E6-4930-9AB3-7D8AE62B8C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9921" y="0"/>
            <a:ext cx="74475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4222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e 4" descr="Et bilde som inneholder person, bord, sitter, innendørs&#10;&#10;Automatisk generert beskrivelse">
            <a:extLst>
              <a:ext uri="{FF2B5EF4-FFF2-40B4-BE49-F238E27FC236}">
                <a16:creationId xmlns:a16="http://schemas.microsoft.com/office/drawing/2014/main" id="{F8F6966D-633E-40BA-9B5B-62A66F4ECA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706" b="3482"/>
          <a:stretch/>
        </p:blipFill>
        <p:spPr>
          <a:xfrm>
            <a:off x="4333751" y="10"/>
            <a:ext cx="6964716" cy="6857990"/>
          </a:xfrm>
          <a:prstGeom prst="rect">
            <a:avLst/>
          </a:prstGeom>
        </p:spPr>
      </p:pic>
      <p:sp>
        <p:nvSpPr>
          <p:cNvPr id="23" name="Tittel 1">
            <a:extLst>
              <a:ext uri="{FF2B5EF4-FFF2-40B4-BE49-F238E27FC236}">
                <a16:creationId xmlns:a16="http://schemas.microsoft.com/office/drawing/2014/main" id="{1A17D1FF-F879-4435-889A-E6FE5D73D13D}"/>
              </a:ext>
            </a:extLst>
          </p:cNvPr>
          <p:cNvSpPr>
            <a:spLocks noGrp="1"/>
          </p:cNvSpPr>
          <p:nvPr/>
        </p:nvSpPr>
        <p:spPr>
          <a:xfrm>
            <a:off x="166946" y="725226"/>
            <a:ext cx="4172046" cy="13233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b-NO">
                <a:solidFill>
                  <a:srgbClr val="7030A0"/>
                </a:solidFill>
                <a:latin typeface="Verdana"/>
                <a:ea typeface="Verdana"/>
              </a:rPr>
              <a:t>Our </a:t>
            </a:r>
            <a:r>
              <a:rPr lang="nb-NO" err="1">
                <a:solidFill>
                  <a:srgbClr val="7030A0"/>
                </a:solidFill>
                <a:latin typeface="Verdana"/>
                <a:ea typeface="Verdana"/>
              </a:rPr>
              <a:t>company</a:t>
            </a:r>
            <a:endParaRPr lang="nb-NO">
              <a:solidFill>
                <a:srgbClr val="7030A0"/>
              </a:solidFill>
              <a:ea typeface="Verdana"/>
            </a:endParaRPr>
          </a:p>
        </p:txBody>
      </p:sp>
      <p:sp>
        <p:nvSpPr>
          <p:cNvPr id="24" name="Content Placeholder 10">
            <a:extLst>
              <a:ext uri="{FF2B5EF4-FFF2-40B4-BE49-F238E27FC236}">
                <a16:creationId xmlns:a16="http://schemas.microsoft.com/office/drawing/2014/main" id="{C031E4BB-EB41-4949-9B05-A2582AC33D1E}"/>
              </a:ext>
            </a:extLst>
          </p:cNvPr>
          <p:cNvSpPr>
            <a:spLocks noGrp="1"/>
          </p:cNvSpPr>
          <p:nvPr/>
        </p:nvSpPr>
        <p:spPr>
          <a:xfrm>
            <a:off x="167061" y="2277066"/>
            <a:ext cx="4088665" cy="364548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ea typeface="+mn-lt"/>
                <a:cs typeface="+mn-lt"/>
              </a:rPr>
              <a:t>Based in Norway</a:t>
            </a:r>
            <a:endParaRPr lang="nb-NO">
              <a:ea typeface="+mn-lt"/>
              <a:cs typeface="+mn-lt"/>
            </a:endParaRPr>
          </a:p>
          <a:p>
            <a:r>
              <a:rPr lang="en-US">
                <a:ea typeface="+mn-lt"/>
                <a:cs typeface="+mn-lt"/>
              </a:rPr>
              <a:t>Develop</a:t>
            </a:r>
            <a:r>
              <a:rPr lang="en-US"/>
              <a:t> an app for seniors and juniors</a:t>
            </a:r>
            <a:endParaRPr lang="nb-NO"/>
          </a:p>
          <a:p>
            <a:r>
              <a:rPr lang="en-US"/>
              <a:t>Connect the old generations with the young ones through several kinds of services</a:t>
            </a:r>
          </a:p>
          <a:p>
            <a:r>
              <a:rPr lang="en-US"/>
              <a:t>Solve the non-assistance to elderly issues</a:t>
            </a:r>
          </a:p>
          <a:p>
            <a:r>
              <a:rPr lang="en-US"/>
              <a:t>Reduce the lack of technology knowledge among seniors</a:t>
            </a:r>
          </a:p>
          <a:p>
            <a:pPr marL="0" indent="0">
              <a:buNone/>
            </a:pPr>
            <a:endParaRPr lang="en-US"/>
          </a:p>
          <a:p>
            <a:endParaRPr lang="en-US" sz="1600"/>
          </a:p>
          <a:p>
            <a:pPr marL="0" indent="0">
              <a:buNone/>
            </a:pPr>
            <a:endParaRPr lang="en-US" sz="1600"/>
          </a:p>
        </p:txBody>
      </p:sp>
      <p:pic>
        <p:nvPicPr>
          <p:cNvPr id="2" name="Bilde 2">
            <a:extLst>
              <a:ext uri="{FF2B5EF4-FFF2-40B4-BE49-F238E27FC236}">
                <a16:creationId xmlns:a16="http://schemas.microsoft.com/office/drawing/2014/main" id="{5A108C8C-3057-4BB8-906E-095D6033C6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41507" y="66675"/>
            <a:ext cx="896831" cy="1084240"/>
          </a:xfrm>
          <a:prstGeom prst="rect">
            <a:avLst/>
          </a:prstGeom>
        </p:spPr>
      </p:pic>
      <p:pic>
        <p:nvPicPr>
          <p:cNvPr id="25" name="Bilde 4">
            <a:extLst>
              <a:ext uri="{FF2B5EF4-FFF2-40B4-BE49-F238E27FC236}">
                <a16:creationId xmlns:a16="http://schemas.microsoft.com/office/drawing/2014/main" id="{E56FF8D8-5F68-4F06-988A-3725CA4A2C6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5082" t="-1" r="18693" b="-1"/>
          <a:stretch/>
        </p:blipFill>
        <p:spPr>
          <a:xfrm>
            <a:off x="-627088" y="0"/>
            <a:ext cx="603362" cy="6857990"/>
          </a:xfrm>
          <a:prstGeom prst="rect">
            <a:avLst/>
          </a:prstGeom>
        </p:spPr>
      </p:pic>
      <p:pic>
        <p:nvPicPr>
          <p:cNvPr id="27" name="Bilde 6" descr="Et bilde som inneholder silhuetter&#10;&#10;Automatisk generert beskrivelse">
            <a:extLst>
              <a:ext uri="{FF2B5EF4-FFF2-40B4-BE49-F238E27FC236}">
                <a16:creationId xmlns:a16="http://schemas.microsoft.com/office/drawing/2014/main" id="{F487A3FB-C2CC-4F7F-84B8-DD372D57F1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9611" y="-2756004"/>
            <a:ext cx="1594758" cy="1590222"/>
          </a:xfrm>
          <a:prstGeom prst="rect">
            <a:avLst/>
          </a:prstGeom>
        </p:spPr>
      </p:pic>
      <p:pic>
        <p:nvPicPr>
          <p:cNvPr id="28" name="Bilde 7" descr="Et bilde som inneholder silhuetter&#10;&#10;Automatisk generert beskrivelse">
            <a:extLst>
              <a:ext uri="{FF2B5EF4-FFF2-40B4-BE49-F238E27FC236}">
                <a16:creationId xmlns:a16="http://schemas.microsoft.com/office/drawing/2014/main" id="{812773B8-C325-4DC1-AAE7-889CA91D636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51082" y="-2748108"/>
            <a:ext cx="1511755" cy="1585233"/>
          </a:xfrm>
          <a:prstGeom prst="rect">
            <a:avLst/>
          </a:prstGeom>
        </p:spPr>
      </p:pic>
      <p:pic>
        <p:nvPicPr>
          <p:cNvPr id="29" name="Bilde 6" descr="Et bilde som inneholder silhuetter&#10;&#10;Automatisk generert beskrivelse">
            <a:extLst>
              <a:ext uri="{FF2B5EF4-FFF2-40B4-BE49-F238E27FC236}">
                <a16:creationId xmlns:a16="http://schemas.microsoft.com/office/drawing/2014/main" id="{73682B1C-7A30-4727-85AA-E07EA6FDC7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29836" y="-2750602"/>
            <a:ext cx="1594758" cy="1590222"/>
          </a:xfrm>
          <a:prstGeom prst="rect">
            <a:avLst/>
          </a:prstGeom>
        </p:spPr>
      </p:pic>
      <p:pic>
        <p:nvPicPr>
          <p:cNvPr id="30" name="Bilde 7" descr="Et bilde som inneholder silhuetter&#10;&#10;Automatisk generert beskrivelse">
            <a:extLst>
              <a:ext uri="{FF2B5EF4-FFF2-40B4-BE49-F238E27FC236}">
                <a16:creationId xmlns:a16="http://schemas.microsoft.com/office/drawing/2014/main" id="{2EC95406-AB1F-4B7A-9F56-C38551DCFAD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15460" y="7989362"/>
            <a:ext cx="1511755" cy="1585233"/>
          </a:xfrm>
          <a:prstGeom prst="rect">
            <a:avLst/>
          </a:prstGeom>
        </p:spPr>
      </p:pic>
      <p:pic>
        <p:nvPicPr>
          <p:cNvPr id="31" name="Bilde 6" descr="Et bilde som inneholder silhuetter&#10;&#10;Automatisk generert beskrivelse">
            <a:extLst>
              <a:ext uri="{FF2B5EF4-FFF2-40B4-BE49-F238E27FC236}">
                <a16:creationId xmlns:a16="http://schemas.microsoft.com/office/drawing/2014/main" id="{51C4093D-7F36-45ED-AA35-9F87C4BE8E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89325" y="-2770519"/>
            <a:ext cx="1594758" cy="1590222"/>
          </a:xfrm>
          <a:prstGeom prst="rect">
            <a:avLst/>
          </a:prstGeom>
        </p:spPr>
      </p:pic>
      <p:pic>
        <p:nvPicPr>
          <p:cNvPr id="32" name="Bilde 7" descr="Et bilde som inneholder silhuetter&#10;&#10;Automatisk generert beskrivelse">
            <a:extLst>
              <a:ext uri="{FF2B5EF4-FFF2-40B4-BE49-F238E27FC236}">
                <a16:creationId xmlns:a16="http://schemas.microsoft.com/office/drawing/2014/main" id="{044A7EFB-C875-4EFA-BD83-29D429D00A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3460" y="8018390"/>
            <a:ext cx="1511755" cy="1585233"/>
          </a:xfrm>
          <a:prstGeom prst="rect">
            <a:avLst/>
          </a:prstGeom>
        </p:spPr>
      </p:pic>
      <p:pic>
        <p:nvPicPr>
          <p:cNvPr id="33" name="Bilde 7" descr="Et bilde som inneholder silhuetter&#10;&#10;Automatisk generert beskrivelse">
            <a:extLst>
              <a:ext uri="{FF2B5EF4-FFF2-40B4-BE49-F238E27FC236}">
                <a16:creationId xmlns:a16="http://schemas.microsoft.com/office/drawing/2014/main" id="{93747BCF-FCD4-46FC-8DBF-A515ED3D014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23803" y="8018390"/>
            <a:ext cx="1511755" cy="1585233"/>
          </a:xfrm>
          <a:prstGeom prst="rect">
            <a:avLst/>
          </a:prstGeom>
        </p:spPr>
      </p:pic>
      <p:sp>
        <p:nvSpPr>
          <p:cNvPr id="3" name="TekstSylinder 2">
            <a:extLst>
              <a:ext uri="{FF2B5EF4-FFF2-40B4-BE49-F238E27FC236}">
                <a16:creationId xmlns:a16="http://schemas.microsoft.com/office/drawing/2014/main" id="{7D0E99BE-868F-4665-92A8-12E69BEBD324}"/>
              </a:ext>
            </a:extLst>
          </p:cNvPr>
          <p:cNvSpPr txBox="1"/>
          <p:nvPr/>
        </p:nvSpPr>
        <p:spPr>
          <a:xfrm>
            <a:off x="9093200" y="6502400"/>
            <a:ext cx="219456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nb-NO" sz="1000"/>
              <a:t>unsplash.com</a:t>
            </a:r>
          </a:p>
        </p:txBody>
      </p:sp>
      <p:pic>
        <p:nvPicPr>
          <p:cNvPr id="5" name="Bilde 5" descr="Et bilde som inneholder tekst, utklipp&#10;&#10;Automatisk generert beskrivelse">
            <a:extLst>
              <a:ext uri="{FF2B5EF4-FFF2-40B4-BE49-F238E27FC236}">
                <a16:creationId xmlns:a16="http://schemas.microsoft.com/office/drawing/2014/main" id="{1BF70828-C336-4DD3-B7D1-8CD9B1490A2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277510" y="5921778"/>
            <a:ext cx="937396" cy="937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3261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10" descr="Et bilde som inneholder bord&#10;&#10;Automatisk generert beskrivelse">
            <a:extLst>
              <a:ext uri="{FF2B5EF4-FFF2-40B4-BE49-F238E27FC236}">
                <a16:creationId xmlns:a16="http://schemas.microsoft.com/office/drawing/2014/main" id="{ABB8C78F-22B1-4736-B3C3-9272F2AAB40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101" r="41844" b="82819"/>
          <a:stretch/>
        </p:blipFill>
        <p:spPr>
          <a:xfrm>
            <a:off x="102912" y="2029487"/>
            <a:ext cx="11113789" cy="2830426"/>
          </a:xfrm>
          <a:prstGeom prst="rect">
            <a:avLst/>
          </a:prstGeom>
        </p:spPr>
      </p:pic>
      <p:pic>
        <p:nvPicPr>
          <p:cNvPr id="27" name="Bilde 5" descr="Et bilde som inneholder tekst, utklipp&#10;&#10;Automatisk generert beskrivelse">
            <a:extLst>
              <a:ext uri="{FF2B5EF4-FFF2-40B4-BE49-F238E27FC236}">
                <a16:creationId xmlns:a16="http://schemas.microsoft.com/office/drawing/2014/main" id="{DEB65CB0-4F11-48BE-95D2-CB0F3DED1C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77510" y="5921778"/>
            <a:ext cx="937396" cy="937396"/>
          </a:xfrm>
          <a:prstGeom prst="rect">
            <a:avLst/>
          </a:prstGeom>
        </p:spPr>
      </p:pic>
      <p:pic>
        <p:nvPicPr>
          <p:cNvPr id="29" name="Bilde 2">
            <a:extLst>
              <a:ext uri="{FF2B5EF4-FFF2-40B4-BE49-F238E27FC236}">
                <a16:creationId xmlns:a16="http://schemas.microsoft.com/office/drawing/2014/main" id="{5DDF35BE-EE17-4905-838A-E34785C75C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41507" y="66675"/>
            <a:ext cx="896831" cy="1084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8854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extLst>
    <p:ext uri="{6950BFC3-D8DA-4A85-94F7-54DA5524770B}">
      <p188:commentRel xmlns:p188="http://schemas.microsoft.com/office/powerpoint/2018/8/main" r:id="rId3"/>
    </p:ext>
  </p:extLs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10" descr="Et bilde som inneholder bord&#10;&#10;Automatisk generert beskrivelse">
            <a:extLst>
              <a:ext uri="{FF2B5EF4-FFF2-40B4-BE49-F238E27FC236}">
                <a16:creationId xmlns:a16="http://schemas.microsoft.com/office/drawing/2014/main" id="{A6FA9AE5-9A7F-457D-B562-E929974216E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8" t="52027" r="7077" b="42715"/>
          <a:stretch/>
        </p:blipFill>
        <p:spPr>
          <a:xfrm>
            <a:off x="81704" y="3711177"/>
            <a:ext cx="11195283" cy="862085"/>
          </a:xfrm>
          <a:prstGeom prst="rect">
            <a:avLst/>
          </a:prstGeom>
        </p:spPr>
      </p:pic>
      <p:pic>
        <p:nvPicPr>
          <p:cNvPr id="2" name="Picture 10" descr="Et bilde som inneholder bord&#10;&#10;Automatisk generert beskrivelse">
            <a:extLst>
              <a:ext uri="{FF2B5EF4-FFF2-40B4-BE49-F238E27FC236}">
                <a16:creationId xmlns:a16="http://schemas.microsoft.com/office/drawing/2014/main" id="{383BB329-94A3-43F5-8200-6FF0733208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98" t="23344" r="41966" b="65324"/>
          <a:stretch/>
        </p:blipFill>
        <p:spPr>
          <a:xfrm>
            <a:off x="152086" y="1083448"/>
            <a:ext cx="11109297" cy="1994917"/>
          </a:xfrm>
          <a:prstGeom prst="rect">
            <a:avLst/>
          </a:prstGeom>
        </p:spPr>
      </p:pic>
      <p:pic>
        <p:nvPicPr>
          <p:cNvPr id="27" name="Bilde 5" descr="Et bilde som inneholder tekst, utklipp&#10;&#10;Automatisk generert beskrivelse">
            <a:extLst>
              <a:ext uri="{FF2B5EF4-FFF2-40B4-BE49-F238E27FC236}">
                <a16:creationId xmlns:a16="http://schemas.microsoft.com/office/drawing/2014/main" id="{DEB65CB0-4F11-48BE-95D2-CB0F3DED1C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77510" y="5921778"/>
            <a:ext cx="937396" cy="937396"/>
          </a:xfrm>
          <a:prstGeom prst="rect">
            <a:avLst/>
          </a:prstGeom>
        </p:spPr>
      </p:pic>
      <p:pic>
        <p:nvPicPr>
          <p:cNvPr id="29" name="Bilde 2">
            <a:extLst>
              <a:ext uri="{FF2B5EF4-FFF2-40B4-BE49-F238E27FC236}">
                <a16:creationId xmlns:a16="http://schemas.microsoft.com/office/drawing/2014/main" id="{5DDF35BE-EE17-4905-838A-E34785C75C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41507" y="66675"/>
            <a:ext cx="896831" cy="108424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7988B6AA-31E9-4C56-B3D1-3395930DE4F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4" r="7264" b="97923"/>
          <a:stretch/>
        </p:blipFill>
        <p:spPr>
          <a:xfrm>
            <a:off x="82460" y="3499718"/>
            <a:ext cx="11195050" cy="2138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C64E82C-3AF3-4308-AE71-0B82E5060DC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-1" t="-3788" r="42578" b="97923"/>
          <a:stretch/>
        </p:blipFill>
        <p:spPr>
          <a:xfrm>
            <a:off x="151305" y="138109"/>
            <a:ext cx="11126205" cy="976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08735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E0BAD-0581-4922-A0E6-4E6C125980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8937829" cy="994883"/>
          </a:xfrm>
        </p:spPr>
        <p:txBody>
          <a:bodyPr/>
          <a:lstStyle/>
          <a:p>
            <a:pPr algn="ctr"/>
            <a:r>
              <a:rPr lang="en-US">
                <a:solidFill>
                  <a:srgbClr val="7030A0"/>
                </a:solidFill>
              </a:rPr>
              <a:t>Revenue</a:t>
            </a:r>
            <a:endParaRPr lang="en-US">
              <a:solidFill>
                <a:srgbClr val="7030A0"/>
              </a:solidFill>
              <a:ea typeface="Verdana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D602BE-EBCA-45A6-B73F-DFEB825B85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1"/>
            <a:ext cx="9728054" cy="894805"/>
          </a:xfrm>
        </p:spPr>
        <p:txBody>
          <a:bodyPr/>
          <a:lstStyle/>
          <a:p>
            <a:r>
              <a:rPr lang="en-US"/>
              <a:t>All purchases we take a 25% cut after VAT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9A628F-5810-4964-91FE-6A19EA354DA1}"/>
              </a:ext>
            </a:extLst>
          </p:cNvPr>
          <p:cNvSpPr txBox="1"/>
          <p:nvPr/>
        </p:nvSpPr>
        <p:spPr>
          <a:xfrm>
            <a:off x="948125" y="4424827"/>
            <a:ext cx="74090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Month 1</a:t>
            </a:r>
            <a:endParaRPr lang="nb-NO" sz="11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B6297B-4632-48ED-A524-A9B682A34F81}"/>
              </a:ext>
            </a:extLst>
          </p:cNvPr>
          <p:cNvSpPr txBox="1"/>
          <p:nvPr/>
        </p:nvSpPr>
        <p:spPr>
          <a:xfrm>
            <a:off x="5548161" y="4414503"/>
            <a:ext cx="5870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Year 1</a:t>
            </a:r>
            <a:endParaRPr lang="nb-NO" sz="11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7B67561-36A8-4B5A-82BD-2750C210FE2F}"/>
              </a:ext>
            </a:extLst>
          </p:cNvPr>
          <p:cNvSpPr txBox="1"/>
          <p:nvPr/>
        </p:nvSpPr>
        <p:spPr>
          <a:xfrm>
            <a:off x="6589504" y="4414503"/>
            <a:ext cx="61587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Year 2</a:t>
            </a:r>
            <a:endParaRPr lang="nb-NO" sz="11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05FF15C-274A-428A-99E7-7ACD6EAEE745}"/>
              </a:ext>
            </a:extLst>
          </p:cNvPr>
          <p:cNvSpPr txBox="1"/>
          <p:nvPr/>
        </p:nvSpPr>
        <p:spPr>
          <a:xfrm>
            <a:off x="7790984" y="4414503"/>
            <a:ext cx="61587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Year 3</a:t>
            </a:r>
            <a:endParaRPr lang="nb-NO" sz="11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C63D19-BD5C-4DAB-834D-5001BA5BBF66}"/>
              </a:ext>
            </a:extLst>
          </p:cNvPr>
          <p:cNvSpPr txBox="1"/>
          <p:nvPr/>
        </p:nvSpPr>
        <p:spPr>
          <a:xfrm>
            <a:off x="8941439" y="4414503"/>
            <a:ext cx="62869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Year 4</a:t>
            </a:r>
            <a:endParaRPr lang="nb-NO" sz="11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F707A0C-2C17-45D8-A2E2-4AAC2DFE8EE1}"/>
              </a:ext>
            </a:extLst>
          </p:cNvPr>
          <p:cNvSpPr txBox="1"/>
          <p:nvPr/>
        </p:nvSpPr>
        <p:spPr>
          <a:xfrm>
            <a:off x="9891764" y="4414503"/>
            <a:ext cx="61587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Year 5</a:t>
            </a:r>
            <a:endParaRPr lang="nb-NO" sz="11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BCAEE44-8C5D-41D6-9157-63A6A7518847}"/>
              </a:ext>
            </a:extLst>
          </p:cNvPr>
          <p:cNvSpPr txBox="1"/>
          <p:nvPr/>
        </p:nvSpPr>
        <p:spPr>
          <a:xfrm>
            <a:off x="1855564" y="4424827"/>
            <a:ext cx="7745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Month 2</a:t>
            </a:r>
            <a:endParaRPr lang="nb-NO" sz="11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AEC2F4C-590D-43B5-9009-109F9FE96709}"/>
              </a:ext>
            </a:extLst>
          </p:cNvPr>
          <p:cNvSpPr txBox="1"/>
          <p:nvPr/>
        </p:nvSpPr>
        <p:spPr>
          <a:xfrm>
            <a:off x="2777430" y="4424827"/>
            <a:ext cx="7745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Month 3</a:t>
            </a:r>
            <a:endParaRPr lang="nb-NO" sz="11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8950175-08AE-4D3C-8311-CA77583B3F61}"/>
              </a:ext>
            </a:extLst>
          </p:cNvPr>
          <p:cNvSpPr txBox="1"/>
          <p:nvPr/>
        </p:nvSpPr>
        <p:spPr>
          <a:xfrm>
            <a:off x="3695451" y="4436175"/>
            <a:ext cx="78739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Month 4</a:t>
            </a:r>
            <a:endParaRPr lang="nb-NO" sz="11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D865B8F-37DD-4EFC-B3BB-1D2C4E069FF4}"/>
              </a:ext>
            </a:extLst>
          </p:cNvPr>
          <p:cNvSpPr txBox="1"/>
          <p:nvPr/>
        </p:nvSpPr>
        <p:spPr>
          <a:xfrm>
            <a:off x="4563803" y="4424827"/>
            <a:ext cx="78739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Month 5</a:t>
            </a:r>
            <a:endParaRPr lang="nb-NO" sz="1100"/>
          </a:p>
        </p:txBody>
      </p:sp>
      <p:pic>
        <p:nvPicPr>
          <p:cNvPr id="20" name="Bilde 5" descr="Et bilde som inneholder tekst, utklipp&#10;&#10;Automatisk generert beskrivelse">
            <a:extLst>
              <a:ext uri="{FF2B5EF4-FFF2-40B4-BE49-F238E27FC236}">
                <a16:creationId xmlns:a16="http://schemas.microsoft.com/office/drawing/2014/main" id="{693FCF07-0862-413B-806E-471A7B5726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77510" y="5921778"/>
            <a:ext cx="937396" cy="937396"/>
          </a:xfrm>
          <a:prstGeom prst="rect">
            <a:avLst/>
          </a:prstGeom>
        </p:spPr>
      </p:pic>
      <p:pic>
        <p:nvPicPr>
          <p:cNvPr id="21" name="Bilde 2">
            <a:extLst>
              <a:ext uri="{FF2B5EF4-FFF2-40B4-BE49-F238E27FC236}">
                <a16:creationId xmlns:a16="http://schemas.microsoft.com/office/drawing/2014/main" id="{C054E99A-13FC-49B0-AA67-5A8024BDB3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41507" y="66675"/>
            <a:ext cx="896831" cy="108424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EA30FC0-DF1F-4480-8BA6-E74B9FABBCA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58824" r="63919" b="36103"/>
          <a:stretch/>
        </p:blipFill>
        <p:spPr>
          <a:xfrm>
            <a:off x="1676180" y="3326008"/>
            <a:ext cx="7743961" cy="100248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6193170-F1F1-4635-B4F9-15A18EB48C9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8014" t="59034" r="7115" b="35899"/>
          <a:stretch/>
        </p:blipFill>
        <p:spPr>
          <a:xfrm>
            <a:off x="794525" y="4651537"/>
            <a:ext cx="9689308" cy="1296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55761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extLst>
    <p:ext uri="{6950BFC3-D8DA-4A85-94F7-54DA5524770B}">
      <p188:commentRel xmlns:p188="http://schemas.microsoft.com/office/powerpoint/2018/8/main" r:id="rId3"/>
    </p:ext>
  </p:extLs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1E8E8A2C-1FCD-42B0-A41B-2863AD3FB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9002527" cy="1138656"/>
          </a:xfrm>
        </p:spPr>
        <p:txBody>
          <a:bodyPr>
            <a:normAutofit fontScale="90000"/>
          </a:bodyPr>
          <a:lstStyle/>
          <a:p>
            <a:pPr algn="ctr"/>
            <a:r>
              <a:rPr lang="nb-NO" err="1">
                <a:solidFill>
                  <a:srgbClr val="7030A0"/>
                </a:solidFill>
                <a:latin typeface="Verdana"/>
                <a:ea typeface="Verdana"/>
              </a:rPr>
              <a:t>Funding</a:t>
            </a:r>
            <a:r>
              <a:rPr lang="nb-NO">
                <a:solidFill>
                  <a:srgbClr val="7030A0"/>
                </a:solidFill>
                <a:latin typeface="Verdana"/>
                <a:ea typeface="Verdana"/>
              </a:rPr>
              <a:t> </a:t>
            </a:r>
            <a:r>
              <a:rPr lang="nb-NO" err="1">
                <a:solidFill>
                  <a:srgbClr val="7030A0"/>
                </a:solidFill>
                <a:latin typeface="Verdana"/>
                <a:ea typeface="Verdana"/>
              </a:rPr>
              <a:t>requirements</a:t>
            </a:r>
            <a:r>
              <a:rPr lang="nb-NO">
                <a:solidFill>
                  <a:srgbClr val="7030A0"/>
                </a:solidFill>
                <a:latin typeface="Verdana"/>
                <a:ea typeface="Verdana"/>
              </a:rPr>
              <a:t> and </a:t>
            </a:r>
            <a:r>
              <a:rPr lang="nb-NO" err="1">
                <a:solidFill>
                  <a:srgbClr val="7030A0"/>
                </a:solidFill>
                <a:latin typeface="Verdana"/>
                <a:ea typeface="Verdana"/>
              </a:rPr>
              <a:t>payback</a:t>
            </a:r>
            <a:endParaRPr lang="nb-NO"/>
          </a:p>
        </p:txBody>
      </p:sp>
      <p:pic>
        <p:nvPicPr>
          <p:cNvPr id="6" name="Bilde 5" descr="Et bilde som inneholder tekst, utklipp&#10;&#10;Automatisk generert beskrivelse">
            <a:extLst>
              <a:ext uri="{FF2B5EF4-FFF2-40B4-BE49-F238E27FC236}">
                <a16:creationId xmlns:a16="http://schemas.microsoft.com/office/drawing/2014/main" id="{67BFBD11-3254-4B48-A29B-FADF2DF69D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77510" y="5921778"/>
            <a:ext cx="937396" cy="937396"/>
          </a:xfrm>
          <a:prstGeom prst="rect">
            <a:avLst/>
          </a:prstGeom>
        </p:spPr>
      </p:pic>
      <p:pic>
        <p:nvPicPr>
          <p:cNvPr id="7" name="Bilde 2">
            <a:extLst>
              <a:ext uri="{FF2B5EF4-FFF2-40B4-BE49-F238E27FC236}">
                <a16:creationId xmlns:a16="http://schemas.microsoft.com/office/drawing/2014/main" id="{0315A251-9EC9-4660-982D-1EACCF607B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41507" y="66675"/>
            <a:ext cx="896831" cy="108424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CD748D6-1847-4848-8D6D-63F33AC4D47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88309" r="70374"/>
          <a:stretch/>
        </p:blipFill>
        <p:spPr>
          <a:xfrm>
            <a:off x="1570426" y="2318506"/>
            <a:ext cx="7933973" cy="2882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08701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extLst>
    <p:ext uri="{6950BFC3-D8DA-4A85-94F7-54DA5524770B}">
      <p188:commentRel xmlns:p188="http://schemas.microsoft.com/office/powerpoint/2018/8/main" r:id="rId3"/>
    </p:ext>
  </p:extLs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30B3D270-B19D-4DB8-BD3C-3E707485B5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05541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D5CFFC-6823-46D6-955E-23D69ED60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058" y="836023"/>
            <a:ext cx="2718788" cy="5183777"/>
          </a:xfrm>
        </p:spPr>
        <p:txBody>
          <a:bodyPr anchor="ctr">
            <a:normAutofit/>
          </a:bodyPr>
          <a:lstStyle/>
          <a:p>
            <a:r>
              <a:rPr lang="en-US" sz="3100">
                <a:solidFill>
                  <a:srgbClr val="7030A0"/>
                </a:solidFill>
                <a:ea typeface="Verdana"/>
              </a:rPr>
              <a:t>Risks Management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9BDAF94-B52E-4307-B54C-EF413086FC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9" name="Plassholder for innhold 6">
            <a:extLst>
              <a:ext uri="{FF2B5EF4-FFF2-40B4-BE49-F238E27FC236}">
                <a16:creationId xmlns:a16="http://schemas.microsoft.com/office/drawing/2014/main" id="{0A56CFD8-931C-45B0-A39D-F5DFF3D366C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12537255"/>
              </p:ext>
            </p:extLst>
          </p:nvPr>
        </p:nvGraphicFramePr>
        <p:xfrm>
          <a:off x="4658815" y="804672"/>
          <a:ext cx="5990136" cy="52620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22" name="Bilde 5" descr="Et bilde som inneholder tekst, utklipp&#10;&#10;Automatisk generert beskrivelse">
            <a:extLst>
              <a:ext uri="{FF2B5EF4-FFF2-40B4-BE49-F238E27FC236}">
                <a16:creationId xmlns:a16="http://schemas.microsoft.com/office/drawing/2014/main" id="{BB100B98-10B0-4009-A6E8-C392678CE2D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277510" y="5921778"/>
            <a:ext cx="937396" cy="937396"/>
          </a:xfrm>
          <a:prstGeom prst="rect">
            <a:avLst/>
          </a:prstGeom>
        </p:spPr>
      </p:pic>
      <p:pic>
        <p:nvPicPr>
          <p:cNvPr id="8" name="Bilde 2">
            <a:extLst>
              <a:ext uri="{FF2B5EF4-FFF2-40B4-BE49-F238E27FC236}">
                <a16:creationId xmlns:a16="http://schemas.microsoft.com/office/drawing/2014/main" id="{90C3C50F-0E42-45C8-808D-43A7D574CCF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341507" y="66675"/>
            <a:ext cx="896831" cy="1084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76982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Plassholder for innhold 4">
            <a:extLst>
              <a:ext uri="{FF2B5EF4-FFF2-40B4-BE49-F238E27FC236}">
                <a16:creationId xmlns:a16="http://schemas.microsoft.com/office/drawing/2014/main" id="{FAFA0DA5-F935-49FE-BEE8-5DE61734B1B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99932483"/>
              </p:ext>
            </p:extLst>
          </p:nvPr>
        </p:nvGraphicFramePr>
        <p:xfrm>
          <a:off x="1262063" y="1828800"/>
          <a:ext cx="8594722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69996">
                  <a:extLst>
                    <a:ext uri="{9D8B030D-6E8A-4147-A177-3AD203B41FA5}">
                      <a16:colId xmlns:a16="http://schemas.microsoft.com/office/drawing/2014/main" val="2364842881"/>
                    </a:ext>
                  </a:extLst>
                </a:gridCol>
                <a:gridCol w="1900341">
                  <a:extLst>
                    <a:ext uri="{9D8B030D-6E8A-4147-A177-3AD203B41FA5}">
                      <a16:colId xmlns:a16="http://schemas.microsoft.com/office/drawing/2014/main" val="3460405153"/>
                    </a:ext>
                  </a:extLst>
                </a:gridCol>
                <a:gridCol w="705429">
                  <a:extLst>
                    <a:ext uri="{9D8B030D-6E8A-4147-A177-3AD203B41FA5}">
                      <a16:colId xmlns:a16="http://schemas.microsoft.com/office/drawing/2014/main" val="3546477405"/>
                    </a:ext>
                  </a:extLst>
                </a:gridCol>
                <a:gridCol w="676636">
                  <a:extLst>
                    <a:ext uri="{9D8B030D-6E8A-4147-A177-3AD203B41FA5}">
                      <a16:colId xmlns:a16="http://schemas.microsoft.com/office/drawing/2014/main" val="3407394102"/>
                    </a:ext>
                  </a:extLst>
                </a:gridCol>
                <a:gridCol w="633447">
                  <a:extLst>
                    <a:ext uri="{9D8B030D-6E8A-4147-A177-3AD203B41FA5}">
                      <a16:colId xmlns:a16="http://schemas.microsoft.com/office/drawing/2014/main" val="4048872665"/>
                    </a:ext>
                  </a:extLst>
                </a:gridCol>
                <a:gridCol w="1770772">
                  <a:extLst>
                    <a:ext uri="{9D8B030D-6E8A-4147-A177-3AD203B41FA5}">
                      <a16:colId xmlns:a16="http://schemas.microsoft.com/office/drawing/2014/main" val="2080105912"/>
                    </a:ext>
                  </a:extLst>
                </a:gridCol>
                <a:gridCol w="1238101">
                  <a:extLst>
                    <a:ext uri="{9D8B030D-6E8A-4147-A177-3AD203B41FA5}">
                      <a16:colId xmlns:a16="http://schemas.microsoft.com/office/drawing/2014/main" val="90705557"/>
                    </a:ext>
                  </a:extLst>
                </a:gridCol>
              </a:tblGrid>
              <a:tr h="571500">
                <a:tc>
                  <a:txBody>
                    <a:bodyPr/>
                    <a:lstStyle/>
                    <a:p>
                      <a:pPr algn="l" rtl="0" fontAlgn="base"/>
                      <a:r>
                        <a:rPr lang="en-GB" sz="1200">
                          <a:effectLst/>
                        </a:rPr>
                        <a:t>Data gets destroyed, </a:t>
                      </a:r>
                      <a:endParaRPr lang="en-GB">
                        <a:effectLst/>
                      </a:endParaRPr>
                    </a:p>
                    <a:p>
                      <a:pPr algn="l" rtl="0" fontAlgn="base"/>
                      <a:r>
                        <a:rPr lang="en-GB" sz="1200">
                          <a:effectLst/>
                        </a:rPr>
                        <a:t>disappear, or get corrupted. </a:t>
                      </a:r>
                      <a:endParaRPr lang="en-GB" b="0" i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GB" sz="1200">
                          <a:effectLst/>
                        </a:rPr>
                        <a:t>Private data and company files might be stolen or lost. This will cost a lot of TIME, MONEY and QUALITY. </a:t>
                      </a:r>
                      <a:endParaRPr lang="en-GB" b="0" i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GB" sz="1200">
                          <a:effectLst/>
                        </a:rPr>
                        <a:t>5 </a:t>
                      </a:r>
                      <a:endParaRPr lang="en-GB" b="0" i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GB" sz="1200">
                          <a:effectLst/>
                        </a:rPr>
                        <a:t>3 </a:t>
                      </a:r>
                      <a:endParaRPr lang="en-GB" b="0" i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GB" sz="1200">
                          <a:effectLst/>
                        </a:rPr>
                        <a:t>15 </a:t>
                      </a:r>
                      <a:endParaRPr lang="en-GB" b="0" i="0">
                        <a:effectLst/>
                      </a:endParaRPr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GB" sz="1200">
                          <a:effectLst/>
                        </a:rPr>
                        <a:t>Have a good backup system with multiple backups, use of git, and backup regularly. </a:t>
                      </a:r>
                      <a:endParaRPr lang="en-GB" b="0" i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GB" sz="1200">
                          <a:effectLst/>
                        </a:rPr>
                        <a:t> IT Operations Manager </a:t>
                      </a:r>
                      <a:endParaRPr lang="en-GB" b="0" i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68517108"/>
                  </a:ext>
                </a:extLst>
              </a:tr>
            </a:tbl>
          </a:graphicData>
        </a:graphic>
      </p:graphicFrame>
      <p:graphicFrame>
        <p:nvGraphicFramePr>
          <p:cNvPr id="7" name="Tabell 6">
            <a:extLst>
              <a:ext uri="{FF2B5EF4-FFF2-40B4-BE49-F238E27FC236}">
                <a16:creationId xmlns:a16="http://schemas.microsoft.com/office/drawing/2014/main" id="{E83B9C33-6579-44AC-9D02-DEB4F400BE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7018"/>
              </p:ext>
            </p:extLst>
          </p:nvPr>
        </p:nvGraphicFramePr>
        <p:xfrm>
          <a:off x="1259061" y="4240895"/>
          <a:ext cx="5686425" cy="173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85925">
                  <a:extLst>
                    <a:ext uri="{9D8B030D-6E8A-4147-A177-3AD203B41FA5}">
                      <a16:colId xmlns:a16="http://schemas.microsoft.com/office/drawing/2014/main" val="1435075940"/>
                    </a:ext>
                  </a:extLst>
                </a:gridCol>
                <a:gridCol w="1685925">
                  <a:extLst>
                    <a:ext uri="{9D8B030D-6E8A-4147-A177-3AD203B41FA5}">
                      <a16:colId xmlns:a16="http://schemas.microsoft.com/office/drawing/2014/main" val="1877705782"/>
                    </a:ext>
                  </a:extLst>
                </a:gridCol>
                <a:gridCol w="771525">
                  <a:extLst>
                    <a:ext uri="{9D8B030D-6E8A-4147-A177-3AD203B41FA5}">
                      <a16:colId xmlns:a16="http://schemas.microsoft.com/office/drawing/2014/main" val="3222198596"/>
                    </a:ext>
                  </a:extLst>
                </a:gridCol>
                <a:gridCol w="771525">
                  <a:extLst>
                    <a:ext uri="{9D8B030D-6E8A-4147-A177-3AD203B41FA5}">
                      <a16:colId xmlns:a16="http://schemas.microsoft.com/office/drawing/2014/main" val="1903360366"/>
                    </a:ext>
                  </a:extLst>
                </a:gridCol>
                <a:gridCol w="771525">
                  <a:extLst>
                    <a:ext uri="{9D8B030D-6E8A-4147-A177-3AD203B41FA5}">
                      <a16:colId xmlns:a16="http://schemas.microsoft.com/office/drawing/2014/main" val="716522920"/>
                    </a:ext>
                  </a:extLst>
                </a:gridCol>
              </a:tblGrid>
              <a:tr h="1370034">
                <a:tc>
                  <a:txBody>
                    <a:bodyPr/>
                    <a:lstStyle/>
                    <a:p>
                      <a:pPr rtl="0" fontAlgn="base"/>
                      <a:r>
                        <a:rPr lang="en-GB" sz="1200">
                          <a:effectLst/>
                        </a:rPr>
                        <a:t>Data gets destroyed, </a:t>
                      </a:r>
                      <a:endParaRPr lang="en-GB">
                        <a:effectLst/>
                      </a:endParaRPr>
                    </a:p>
                    <a:p>
                      <a:pPr rtl="0" fontAlgn="base"/>
                      <a:r>
                        <a:rPr lang="en-GB" sz="1200">
                          <a:effectLst/>
                        </a:rPr>
                        <a:t>disappear, or get corrupted. </a:t>
                      </a:r>
                      <a:endParaRPr lang="en-GB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en-GB" sz="1200">
                          <a:effectLst/>
                        </a:rPr>
                        <a:t>The files are quickly recovered from a backup, if possible, now it will cost little time, and maybe a small amount of money. </a:t>
                      </a:r>
                      <a:endParaRPr lang="en-GB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GB" sz="1200">
                          <a:effectLst/>
                        </a:rPr>
                        <a:t>2 </a:t>
                      </a:r>
                      <a:endParaRPr lang="en-GB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GB" sz="1200">
                          <a:effectLst/>
                        </a:rPr>
                        <a:t>2 </a:t>
                      </a:r>
                      <a:endParaRPr lang="en-GB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GB" sz="1200">
                          <a:effectLst/>
                        </a:rPr>
                        <a:t>4 </a:t>
                      </a:r>
                      <a:endParaRPr lang="en-GB">
                        <a:effectLst/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6138084"/>
                  </a:ext>
                </a:extLst>
              </a:tr>
            </a:tbl>
          </a:graphicData>
        </a:graphic>
      </p:graphicFrame>
      <p:sp>
        <p:nvSpPr>
          <p:cNvPr id="8" name="TekstSylinder 7">
            <a:extLst>
              <a:ext uri="{FF2B5EF4-FFF2-40B4-BE49-F238E27FC236}">
                <a16:creationId xmlns:a16="http://schemas.microsoft.com/office/drawing/2014/main" id="{7823693D-C048-4FA2-AB5F-7F4DEDA8927C}"/>
              </a:ext>
            </a:extLst>
          </p:cNvPr>
          <p:cNvSpPr txBox="1"/>
          <p:nvPr/>
        </p:nvSpPr>
        <p:spPr>
          <a:xfrm>
            <a:off x="1258866" y="1227551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nb-NO" err="1"/>
              <a:t>Before</a:t>
            </a:r>
            <a:r>
              <a:rPr lang="nb-NO"/>
              <a:t> </a:t>
            </a:r>
            <a:r>
              <a:rPr lang="nb-NO" err="1"/>
              <a:t>mitigation</a:t>
            </a:r>
            <a:r>
              <a:rPr lang="nb-NO"/>
              <a:t>:</a:t>
            </a:r>
          </a:p>
        </p:txBody>
      </p:sp>
      <p:sp>
        <p:nvSpPr>
          <p:cNvPr id="10" name="TekstSylinder 9">
            <a:extLst>
              <a:ext uri="{FF2B5EF4-FFF2-40B4-BE49-F238E27FC236}">
                <a16:creationId xmlns:a16="http://schemas.microsoft.com/office/drawing/2014/main" id="{296496FC-62B0-4400-8F05-0C1CBA63B49B}"/>
              </a:ext>
            </a:extLst>
          </p:cNvPr>
          <p:cNvSpPr txBox="1"/>
          <p:nvPr/>
        </p:nvSpPr>
        <p:spPr>
          <a:xfrm>
            <a:off x="1258865" y="3743194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nb-NO" err="1"/>
              <a:t>After</a:t>
            </a:r>
            <a:r>
              <a:rPr lang="nb-NO"/>
              <a:t> </a:t>
            </a:r>
            <a:r>
              <a:rPr lang="nb-NO" err="1"/>
              <a:t>mitigation</a:t>
            </a:r>
            <a:r>
              <a:rPr lang="nb-NO"/>
              <a:t>:</a:t>
            </a:r>
          </a:p>
        </p:txBody>
      </p:sp>
      <p:sp>
        <p:nvSpPr>
          <p:cNvPr id="2" name="Pil: ned 1">
            <a:extLst>
              <a:ext uri="{FF2B5EF4-FFF2-40B4-BE49-F238E27FC236}">
                <a16:creationId xmlns:a16="http://schemas.microsoft.com/office/drawing/2014/main" id="{864AC8ED-8D52-4E16-BC4E-66C539942861}"/>
              </a:ext>
            </a:extLst>
          </p:cNvPr>
          <p:cNvSpPr/>
          <p:nvPr/>
        </p:nvSpPr>
        <p:spPr>
          <a:xfrm>
            <a:off x="4174993" y="3352307"/>
            <a:ext cx="303655" cy="578663"/>
          </a:xfrm>
          <a:prstGeom prst="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pic>
        <p:nvPicPr>
          <p:cNvPr id="4" name="Bilde 5" descr="Et bilde som inneholder tekst, utklipp&#10;&#10;Automatisk generert beskrivelse">
            <a:extLst>
              <a:ext uri="{FF2B5EF4-FFF2-40B4-BE49-F238E27FC236}">
                <a16:creationId xmlns:a16="http://schemas.microsoft.com/office/drawing/2014/main" id="{250D3CA2-9E87-4643-8663-C1E5ADBE39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77510" y="5921778"/>
            <a:ext cx="937396" cy="937396"/>
          </a:xfrm>
          <a:prstGeom prst="rect">
            <a:avLst/>
          </a:prstGeom>
        </p:spPr>
      </p:pic>
      <p:pic>
        <p:nvPicPr>
          <p:cNvPr id="9" name="Bilde 2">
            <a:extLst>
              <a:ext uri="{FF2B5EF4-FFF2-40B4-BE49-F238E27FC236}">
                <a16:creationId xmlns:a16="http://schemas.microsoft.com/office/drawing/2014/main" id="{42C19A20-773B-4AE4-9D4A-3394CDA890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41507" y="66675"/>
            <a:ext cx="896831" cy="1084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67866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EF6B71BF-6511-4048-B668-62E51C7C87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750" y="787039"/>
            <a:ext cx="4534047" cy="762419"/>
          </a:xfrm>
        </p:spPr>
        <p:txBody>
          <a:bodyPr>
            <a:normAutofit/>
          </a:bodyPr>
          <a:lstStyle/>
          <a:p>
            <a:r>
              <a:rPr lang="nb-NO" err="1">
                <a:solidFill>
                  <a:srgbClr val="7030A0"/>
                </a:solidFill>
                <a:ea typeface="Verdana"/>
              </a:rPr>
              <a:t>Contingency</a:t>
            </a:r>
            <a:endParaRPr lang="nb-NO">
              <a:solidFill>
                <a:srgbClr val="7030A0"/>
              </a:solidFill>
              <a:ea typeface="Verdana"/>
            </a:endParaRPr>
          </a:p>
        </p:txBody>
      </p:sp>
      <p:pic>
        <p:nvPicPr>
          <p:cNvPr id="13" name="Bilde 13" descr="Verdens kart med fly baner">
            <a:extLst>
              <a:ext uri="{FF2B5EF4-FFF2-40B4-BE49-F238E27FC236}">
                <a16:creationId xmlns:a16="http://schemas.microsoft.com/office/drawing/2014/main" id="{BC8EB360-1AD4-4703-AAA3-C8DFBF04325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138" r="26208" b="1"/>
          <a:stretch/>
        </p:blipFill>
        <p:spPr>
          <a:xfrm>
            <a:off x="5194925" y="10"/>
            <a:ext cx="6094799" cy="6857990"/>
          </a:xfrm>
          <a:prstGeom prst="rect">
            <a:avLst/>
          </a:prstGeom>
        </p:spPr>
      </p:pic>
      <p:sp>
        <p:nvSpPr>
          <p:cNvPr id="10" name="Content Placeholder 11">
            <a:extLst>
              <a:ext uri="{FF2B5EF4-FFF2-40B4-BE49-F238E27FC236}">
                <a16:creationId xmlns:a16="http://schemas.microsoft.com/office/drawing/2014/main" id="{E24FCE94-0E06-45E3-959D-7BBC64968B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749" y="1863875"/>
            <a:ext cx="4572002" cy="472718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Expand the market</a:t>
            </a:r>
          </a:p>
          <a:p>
            <a:r>
              <a:rPr lang="en-US"/>
              <a:t>Always changing</a:t>
            </a:r>
          </a:p>
          <a:p>
            <a:r>
              <a:rPr lang="en-US"/>
              <a:t>“Social” distancing</a:t>
            </a:r>
          </a:p>
          <a:p>
            <a:endParaRPr lang="en-US"/>
          </a:p>
          <a:p>
            <a:endParaRPr lang="en-US"/>
          </a:p>
        </p:txBody>
      </p:sp>
      <p:pic>
        <p:nvPicPr>
          <p:cNvPr id="3" name="Bilde 5" descr="Et bilde som inneholder tekst, utklipp&#10;&#10;Automatisk generert beskrivelse">
            <a:extLst>
              <a:ext uri="{FF2B5EF4-FFF2-40B4-BE49-F238E27FC236}">
                <a16:creationId xmlns:a16="http://schemas.microsoft.com/office/drawing/2014/main" id="{14B7AE6B-1DB5-4371-A42E-2778ACCF4A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77510" y="5921778"/>
            <a:ext cx="937396" cy="937396"/>
          </a:xfrm>
          <a:prstGeom prst="rect">
            <a:avLst/>
          </a:prstGeom>
        </p:spPr>
      </p:pic>
      <p:sp>
        <p:nvSpPr>
          <p:cNvPr id="7" name="TekstSylinder 6">
            <a:extLst>
              <a:ext uri="{FF2B5EF4-FFF2-40B4-BE49-F238E27FC236}">
                <a16:creationId xmlns:a16="http://schemas.microsoft.com/office/drawing/2014/main" id="{0A2AEFBE-EAB9-4A79-A726-9F30F85DEE42}"/>
              </a:ext>
            </a:extLst>
          </p:cNvPr>
          <p:cNvSpPr txBox="1"/>
          <p:nvPr/>
        </p:nvSpPr>
        <p:spPr>
          <a:xfrm>
            <a:off x="9557755" y="6612366"/>
            <a:ext cx="219456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nb-NO" sz="1000" err="1">
                <a:solidFill>
                  <a:schemeClr val="accent5"/>
                </a:solidFill>
                <a:ea typeface="+mn-lt"/>
                <a:cs typeface="+mn-lt"/>
              </a:rPr>
              <a:t>Powerpoint</a:t>
            </a:r>
            <a:r>
              <a:rPr lang="nb-NO" sz="1000">
                <a:solidFill>
                  <a:schemeClr val="accent5"/>
                </a:solidFill>
                <a:ea typeface="+mn-lt"/>
                <a:cs typeface="+mn-lt"/>
              </a:rPr>
              <a:t> </a:t>
            </a:r>
            <a:r>
              <a:rPr lang="nb-NO" sz="1000" err="1">
                <a:solidFill>
                  <a:schemeClr val="accent5"/>
                </a:solidFill>
                <a:ea typeface="+mn-lt"/>
                <a:cs typeface="+mn-lt"/>
              </a:rPr>
              <a:t>Stockphotos</a:t>
            </a:r>
            <a:endParaRPr lang="nb-NO" sz="1000">
              <a:solidFill>
                <a:schemeClr val="accent5"/>
              </a:solidFill>
            </a:endParaRPr>
          </a:p>
        </p:txBody>
      </p:sp>
      <p:pic>
        <p:nvPicPr>
          <p:cNvPr id="6" name="Bilde 5">
            <a:extLst>
              <a:ext uri="{FF2B5EF4-FFF2-40B4-BE49-F238E27FC236}">
                <a16:creationId xmlns:a16="http://schemas.microsoft.com/office/drawing/2014/main" id="{4C2E5751-F898-4506-9C75-5A2B1A311C6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540" y="3595653"/>
            <a:ext cx="4135333" cy="2326125"/>
          </a:xfrm>
          <a:prstGeom prst="rect">
            <a:avLst/>
          </a:prstGeom>
        </p:spPr>
      </p:pic>
      <p:pic>
        <p:nvPicPr>
          <p:cNvPr id="11" name="Bilde 2">
            <a:extLst>
              <a:ext uri="{FF2B5EF4-FFF2-40B4-BE49-F238E27FC236}">
                <a16:creationId xmlns:a16="http://schemas.microsoft.com/office/drawing/2014/main" id="{6DDF9E8C-0F84-4D56-9989-ABCC2E557F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41507" y="66675"/>
            <a:ext cx="896831" cy="1084240"/>
          </a:xfrm>
          <a:prstGeom prst="rect">
            <a:avLst/>
          </a:prstGeom>
        </p:spPr>
      </p:pic>
      <p:sp>
        <p:nvSpPr>
          <p:cNvPr id="12" name="TekstSylinder 11">
            <a:extLst>
              <a:ext uri="{FF2B5EF4-FFF2-40B4-BE49-F238E27FC236}">
                <a16:creationId xmlns:a16="http://schemas.microsoft.com/office/drawing/2014/main" id="{8A095AED-5E44-45A1-A99D-6F6395A7D2A1}"/>
              </a:ext>
            </a:extLst>
          </p:cNvPr>
          <p:cNvSpPr txBox="1"/>
          <p:nvPr/>
        </p:nvSpPr>
        <p:spPr>
          <a:xfrm>
            <a:off x="9551648" y="6612072"/>
            <a:ext cx="219456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nb-NO" sz="1000" err="1">
                <a:solidFill>
                  <a:schemeClr val="accent5"/>
                </a:solidFill>
                <a:ea typeface="+mn-lt"/>
                <a:cs typeface="+mn-lt"/>
              </a:rPr>
              <a:t>Powerpoint</a:t>
            </a:r>
            <a:r>
              <a:rPr lang="nb-NO" sz="1000">
                <a:solidFill>
                  <a:schemeClr val="accent5"/>
                </a:solidFill>
                <a:ea typeface="+mn-lt"/>
                <a:cs typeface="+mn-lt"/>
              </a:rPr>
              <a:t> </a:t>
            </a:r>
            <a:r>
              <a:rPr lang="nb-NO" sz="1000" err="1">
                <a:solidFill>
                  <a:schemeClr val="accent5"/>
                </a:solidFill>
                <a:ea typeface="+mn-lt"/>
                <a:cs typeface="+mn-lt"/>
              </a:rPr>
              <a:t>Stockphotos</a:t>
            </a:r>
            <a:endParaRPr lang="nb-NO" sz="1000">
              <a:solidFill>
                <a:schemeClr val="accent5"/>
              </a:solidFill>
            </a:endParaRPr>
          </a:p>
        </p:txBody>
      </p:sp>
      <p:sp>
        <p:nvSpPr>
          <p:cNvPr id="16" name="TekstSylinder 15">
            <a:extLst>
              <a:ext uri="{FF2B5EF4-FFF2-40B4-BE49-F238E27FC236}">
                <a16:creationId xmlns:a16="http://schemas.microsoft.com/office/drawing/2014/main" id="{38DA9D0F-21C0-4C1C-B7E9-B09748E05DC2}"/>
              </a:ext>
            </a:extLst>
          </p:cNvPr>
          <p:cNvSpPr txBox="1"/>
          <p:nvPr/>
        </p:nvSpPr>
        <p:spPr>
          <a:xfrm>
            <a:off x="419679" y="5324692"/>
            <a:ext cx="1613658" cy="1692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nb-NO" sz="500">
                <a:solidFill>
                  <a:schemeClr val="accent5"/>
                </a:solidFill>
                <a:ea typeface="+mn-lt"/>
                <a:cs typeface="+mn-lt"/>
              </a:rPr>
              <a:t>Source: https://logos-world.net/meta-logo/</a:t>
            </a:r>
            <a:endParaRPr lang="nb-NO" sz="50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151909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  <p:extLst>
    <p:ext uri="{6950BFC3-D8DA-4A85-94F7-54DA5524770B}">
      <p188:commentRel xmlns:p188="http://schemas.microsoft.com/office/powerpoint/2018/8/main" r:id="rId2"/>
    </p:ext>
  </p:extLs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81786399-2E73-4667-8AF4-D9F2C25E22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7987" y="322217"/>
            <a:ext cx="4365898" cy="926419"/>
          </a:xfrm>
        </p:spPr>
        <p:txBody>
          <a:bodyPr/>
          <a:lstStyle/>
          <a:p>
            <a:r>
              <a:rPr lang="nb-NO">
                <a:solidFill>
                  <a:srgbClr val="7030A0"/>
                </a:solidFill>
                <a:ea typeface="Verdana"/>
              </a:rPr>
              <a:t>Product demo</a:t>
            </a:r>
          </a:p>
        </p:txBody>
      </p:sp>
      <p:pic>
        <p:nvPicPr>
          <p:cNvPr id="5" name="Senior Video">
            <a:hlinkClick r:id="" action="ppaction://media"/>
            <a:extLst>
              <a:ext uri="{FF2B5EF4-FFF2-40B4-BE49-F238E27FC236}">
                <a16:creationId xmlns:a16="http://schemas.microsoft.com/office/drawing/2014/main" id="{8EB460B7-4184-40A6-8F44-A61192AE91D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26070" y="1418999"/>
            <a:ext cx="9596607" cy="5206047"/>
          </a:xfrm>
          <a:prstGeom prst="rect">
            <a:avLst/>
          </a:prstGeom>
        </p:spPr>
      </p:pic>
      <p:pic>
        <p:nvPicPr>
          <p:cNvPr id="4" name="Bilde 5" descr="Et bilde som inneholder tekst, utklipp&#10;&#10;Automatisk generert beskrivelse">
            <a:extLst>
              <a:ext uri="{FF2B5EF4-FFF2-40B4-BE49-F238E27FC236}">
                <a16:creationId xmlns:a16="http://schemas.microsoft.com/office/drawing/2014/main" id="{166F8223-2665-4B77-84A5-2C1E3C7EC7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77510" y="5921778"/>
            <a:ext cx="937396" cy="937396"/>
          </a:xfrm>
          <a:prstGeom prst="rect">
            <a:avLst/>
          </a:prstGeom>
        </p:spPr>
      </p:pic>
      <p:pic>
        <p:nvPicPr>
          <p:cNvPr id="6" name="Bilde 2">
            <a:extLst>
              <a:ext uri="{FF2B5EF4-FFF2-40B4-BE49-F238E27FC236}">
                <a16:creationId xmlns:a16="http://schemas.microsoft.com/office/drawing/2014/main" id="{00170E5F-4003-41EF-A94B-B6B5DA12DB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341507" y="66675"/>
            <a:ext cx="896831" cy="1084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95667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576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  <p:extLst>
    <p:ext uri="{6950BFC3-D8DA-4A85-94F7-54DA5524770B}">
      <p188:commentRel xmlns:p188="http://schemas.microsoft.com/office/powerpoint/2018/8/main" r:id="rId4"/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A0812518-5D08-4B91-82E7-4D74C04390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3357" y="299913"/>
            <a:ext cx="3021857" cy="888241"/>
          </a:xfrm>
        </p:spPr>
        <p:txBody>
          <a:bodyPr/>
          <a:lstStyle/>
          <a:p>
            <a:r>
              <a:rPr lang="nb-NO">
                <a:solidFill>
                  <a:srgbClr val="7030A0"/>
                </a:solidFill>
              </a:rPr>
              <a:t>Our team</a:t>
            </a:r>
            <a:endParaRPr lang="nb-NO">
              <a:solidFill>
                <a:srgbClr val="7030A0"/>
              </a:solidFill>
              <a:ea typeface="Verdana"/>
            </a:endParaRPr>
          </a:p>
        </p:txBody>
      </p:sp>
      <p:pic>
        <p:nvPicPr>
          <p:cNvPr id="5" name="Bilde 6" descr="Et bilde som inneholder silhuetter&#10;&#10;Automatisk generert beskrivelse">
            <a:extLst>
              <a:ext uri="{FF2B5EF4-FFF2-40B4-BE49-F238E27FC236}">
                <a16:creationId xmlns:a16="http://schemas.microsoft.com/office/drawing/2014/main" id="{528AF890-5632-42A7-8BFB-2168827372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7821" y="1712233"/>
            <a:ext cx="1594758" cy="1590222"/>
          </a:xfrm>
          <a:prstGeom prst="rect">
            <a:avLst/>
          </a:prstGeom>
        </p:spPr>
      </p:pic>
      <p:pic>
        <p:nvPicPr>
          <p:cNvPr id="7" name="Bilde 7" descr="Et bilde som inneholder silhuetter&#10;&#10;Automatisk generert beskrivelse">
            <a:extLst>
              <a:ext uri="{FF2B5EF4-FFF2-40B4-BE49-F238E27FC236}">
                <a16:creationId xmlns:a16="http://schemas.microsoft.com/office/drawing/2014/main" id="{5D19F077-928E-4F42-A510-A81FFDB41A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4952" y="1642155"/>
            <a:ext cx="1511755" cy="1585233"/>
          </a:xfrm>
          <a:prstGeom prst="rect">
            <a:avLst/>
          </a:prstGeom>
        </p:spPr>
      </p:pic>
      <p:pic>
        <p:nvPicPr>
          <p:cNvPr id="21" name="Bilde 6" descr="Et bilde som inneholder silhuetter&#10;&#10;Automatisk generert beskrivelse">
            <a:extLst>
              <a:ext uri="{FF2B5EF4-FFF2-40B4-BE49-F238E27FC236}">
                <a16:creationId xmlns:a16="http://schemas.microsoft.com/office/drawing/2014/main" id="{A6C16E2D-D74D-4C52-B486-F951CB0754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3706" y="1639661"/>
            <a:ext cx="1594758" cy="1590222"/>
          </a:xfrm>
          <a:prstGeom prst="rect">
            <a:avLst/>
          </a:prstGeom>
        </p:spPr>
      </p:pic>
      <p:pic>
        <p:nvPicPr>
          <p:cNvPr id="22" name="Bilde 7" descr="Et bilde som inneholder silhuetter&#10;&#10;Automatisk generert beskrivelse">
            <a:extLst>
              <a:ext uri="{FF2B5EF4-FFF2-40B4-BE49-F238E27FC236}">
                <a16:creationId xmlns:a16="http://schemas.microsoft.com/office/drawing/2014/main" id="{CF5EA8BA-908D-4B74-8172-6004D2A0BC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0322" y="4167639"/>
            <a:ext cx="1511755" cy="1585233"/>
          </a:xfrm>
          <a:prstGeom prst="rect">
            <a:avLst/>
          </a:prstGeom>
        </p:spPr>
      </p:pic>
      <p:pic>
        <p:nvPicPr>
          <p:cNvPr id="23" name="Bilde 6" descr="Et bilde som inneholder silhuetter&#10;&#10;Automatisk generert beskrivelse">
            <a:extLst>
              <a:ext uri="{FF2B5EF4-FFF2-40B4-BE49-F238E27FC236}">
                <a16:creationId xmlns:a16="http://schemas.microsoft.com/office/drawing/2014/main" id="{BE734327-C90C-4DF3-A15F-3E17A7B3E3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7535" y="1697718"/>
            <a:ext cx="1594758" cy="1590222"/>
          </a:xfrm>
          <a:prstGeom prst="rect">
            <a:avLst/>
          </a:prstGeom>
        </p:spPr>
      </p:pic>
      <p:pic>
        <p:nvPicPr>
          <p:cNvPr id="24" name="Bilde 7" descr="Et bilde som inneholder silhuetter&#10;&#10;Automatisk generert beskrivelse">
            <a:extLst>
              <a:ext uri="{FF2B5EF4-FFF2-40B4-BE49-F238E27FC236}">
                <a16:creationId xmlns:a16="http://schemas.microsoft.com/office/drawing/2014/main" id="{DAA4DBC4-9574-4F30-BA7B-04BBB40189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8322" y="4196667"/>
            <a:ext cx="1511755" cy="1585233"/>
          </a:xfrm>
          <a:prstGeom prst="rect">
            <a:avLst/>
          </a:prstGeom>
        </p:spPr>
      </p:pic>
      <p:pic>
        <p:nvPicPr>
          <p:cNvPr id="25" name="Bilde 7" descr="Et bilde som inneholder silhuetter&#10;&#10;Automatisk generert beskrivelse">
            <a:extLst>
              <a:ext uri="{FF2B5EF4-FFF2-40B4-BE49-F238E27FC236}">
                <a16:creationId xmlns:a16="http://schemas.microsoft.com/office/drawing/2014/main" id="{C1F9234E-BE67-479F-8A09-FE8018386C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8665" y="4196667"/>
            <a:ext cx="1511755" cy="1585233"/>
          </a:xfrm>
          <a:prstGeom prst="rect">
            <a:avLst/>
          </a:prstGeom>
        </p:spPr>
      </p:pic>
      <p:sp>
        <p:nvSpPr>
          <p:cNvPr id="8" name="TekstSylinder 7">
            <a:extLst>
              <a:ext uri="{FF2B5EF4-FFF2-40B4-BE49-F238E27FC236}">
                <a16:creationId xmlns:a16="http://schemas.microsoft.com/office/drawing/2014/main" id="{6B2F4FDD-0C67-4F29-AFAB-C8E844D0B14C}"/>
              </a:ext>
            </a:extLst>
          </p:cNvPr>
          <p:cNvSpPr txBox="1"/>
          <p:nvPr/>
        </p:nvSpPr>
        <p:spPr>
          <a:xfrm>
            <a:off x="1349830" y="3342106"/>
            <a:ext cx="1770743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nb-NO">
                <a:solidFill>
                  <a:srgbClr val="7030A0"/>
                </a:solidFill>
              </a:rPr>
              <a:t>Jonathan, CEO</a:t>
            </a:r>
          </a:p>
        </p:txBody>
      </p:sp>
      <p:sp>
        <p:nvSpPr>
          <p:cNvPr id="27" name="TekstSylinder 26">
            <a:extLst>
              <a:ext uri="{FF2B5EF4-FFF2-40B4-BE49-F238E27FC236}">
                <a16:creationId xmlns:a16="http://schemas.microsoft.com/office/drawing/2014/main" id="{B8C3BEB5-789B-4431-B789-8BF79BD49C60}"/>
              </a:ext>
            </a:extLst>
          </p:cNvPr>
          <p:cNvSpPr txBox="1"/>
          <p:nvPr/>
        </p:nvSpPr>
        <p:spPr>
          <a:xfrm>
            <a:off x="3540340" y="3346689"/>
            <a:ext cx="188685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nb-NO">
                <a:solidFill>
                  <a:srgbClr val="7030A0"/>
                </a:solidFill>
              </a:rPr>
              <a:t>Eric,</a:t>
            </a:r>
          </a:p>
          <a:p>
            <a:pPr algn="ctr"/>
            <a:r>
              <a:rPr lang="nb-NO">
                <a:solidFill>
                  <a:srgbClr val="7030A0"/>
                </a:solidFill>
              </a:rPr>
              <a:t>Vice President</a:t>
            </a:r>
          </a:p>
        </p:txBody>
      </p:sp>
      <p:sp>
        <p:nvSpPr>
          <p:cNvPr id="28" name="TekstSylinder 27">
            <a:extLst>
              <a:ext uri="{FF2B5EF4-FFF2-40B4-BE49-F238E27FC236}">
                <a16:creationId xmlns:a16="http://schemas.microsoft.com/office/drawing/2014/main" id="{C96D4EAF-5BF3-47BB-8BDF-A2CFA2053A9A}"/>
              </a:ext>
            </a:extLst>
          </p:cNvPr>
          <p:cNvSpPr txBox="1"/>
          <p:nvPr/>
        </p:nvSpPr>
        <p:spPr>
          <a:xfrm>
            <a:off x="5928323" y="3289587"/>
            <a:ext cx="1959428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nb-NO">
                <a:solidFill>
                  <a:srgbClr val="7030A0"/>
                </a:solidFill>
              </a:rPr>
              <a:t>Miriam,</a:t>
            </a:r>
          </a:p>
          <a:p>
            <a:pPr algn="ctr"/>
            <a:r>
              <a:rPr lang="nb-NO">
                <a:solidFill>
                  <a:srgbClr val="7030A0"/>
                </a:solidFill>
              </a:rPr>
              <a:t>Sales Manager</a:t>
            </a:r>
          </a:p>
        </p:txBody>
      </p:sp>
      <p:sp>
        <p:nvSpPr>
          <p:cNvPr id="29" name="TekstSylinder 28">
            <a:extLst>
              <a:ext uri="{FF2B5EF4-FFF2-40B4-BE49-F238E27FC236}">
                <a16:creationId xmlns:a16="http://schemas.microsoft.com/office/drawing/2014/main" id="{A639A8A4-7424-40C6-BB41-220F9F4E69A5}"/>
              </a:ext>
            </a:extLst>
          </p:cNvPr>
          <p:cNvSpPr txBox="1"/>
          <p:nvPr/>
        </p:nvSpPr>
        <p:spPr>
          <a:xfrm>
            <a:off x="8386203" y="3289587"/>
            <a:ext cx="1770743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nb-NO">
                <a:solidFill>
                  <a:srgbClr val="7030A0"/>
                </a:solidFill>
              </a:rPr>
              <a:t>Johan,</a:t>
            </a:r>
          </a:p>
          <a:p>
            <a:pPr algn="ctr"/>
            <a:r>
              <a:rPr lang="nb-NO">
                <a:solidFill>
                  <a:srgbClr val="7030A0"/>
                </a:solidFill>
              </a:rPr>
              <a:t>IT Manager</a:t>
            </a:r>
          </a:p>
        </p:txBody>
      </p:sp>
      <p:sp>
        <p:nvSpPr>
          <p:cNvPr id="30" name="TekstSylinder 29">
            <a:extLst>
              <a:ext uri="{FF2B5EF4-FFF2-40B4-BE49-F238E27FC236}">
                <a16:creationId xmlns:a16="http://schemas.microsoft.com/office/drawing/2014/main" id="{2E663C7B-B7EA-4C94-8692-E5F7F4354F1E}"/>
              </a:ext>
            </a:extLst>
          </p:cNvPr>
          <p:cNvSpPr txBox="1"/>
          <p:nvPr/>
        </p:nvSpPr>
        <p:spPr>
          <a:xfrm>
            <a:off x="6908037" y="5781652"/>
            <a:ext cx="1770743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nb-NO">
                <a:solidFill>
                  <a:srgbClr val="7030A0"/>
                </a:solidFill>
              </a:rPr>
              <a:t>Trina,</a:t>
            </a:r>
          </a:p>
          <a:p>
            <a:pPr algn="ctr"/>
            <a:r>
              <a:rPr lang="nb-NO">
                <a:solidFill>
                  <a:srgbClr val="7030A0"/>
                </a:solidFill>
              </a:rPr>
              <a:t>App Designer</a:t>
            </a:r>
          </a:p>
        </p:txBody>
      </p:sp>
      <p:sp>
        <p:nvSpPr>
          <p:cNvPr id="31" name="TekstSylinder 30">
            <a:extLst>
              <a:ext uri="{FF2B5EF4-FFF2-40B4-BE49-F238E27FC236}">
                <a16:creationId xmlns:a16="http://schemas.microsoft.com/office/drawing/2014/main" id="{DEAE4745-BF10-4622-AAA6-FE2EBFDF61F0}"/>
              </a:ext>
            </a:extLst>
          </p:cNvPr>
          <p:cNvSpPr txBox="1"/>
          <p:nvPr/>
        </p:nvSpPr>
        <p:spPr>
          <a:xfrm>
            <a:off x="2068286" y="5856513"/>
            <a:ext cx="220617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nb-NO" err="1">
                <a:solidFill>
                  <a:srgbClr val="7030A0"/>
                </a:solidFill>
              </a:rPr>
              <a:t>Haizea</a:t>
            </a:r>
            <a:r>
              <a:rPr lang="nb-NO">
                <a:solidFill>
                  <a:srgbClr val="7030A0"/>
                </a:solidFill>
              </a:rPr>
              <a:t>,</a:t>
            </a:r>
          </a:p>
          <a:p>
            <a:pPr algn="ctr"/>
            <a:r>
              <a:rPr lang="nb-NO">
                <a:solidFill>
                  <a:srgbClr val="7030A0"/>
                </a:solidFill>
              </a:rPr>
              <a:t>Product Manager</a:t>
            </a:r>
          </a:p>
        </p:txBody>
      </p:sp>
      <p:sp>
        <p:nvSpPr>
          <p:cNvPr id="32" name="TekstSylinder 31">
            <a:extLst>
              <a:ext uri="{FF2B5EF4-FFF2-40B4-BE49-F238E27FC236}">
                <a16:creationId xmlns:a16="http://schemas.microsoft.com/office/drawing/2014/main" id="{9330FBC7-77D2-46DD-995F-E6ADE76DD543}"/>
              </a:ext>
            </a:extLst>
          </p:cNvPr>
          <p:cNvSpPr txBox="1"/>
          <p:nvPr/>
        </p:nvSpPr>
        <p:spPr>
          <a:xfrm>
            <a:off x="4608668" y="5856513"/>
            <a:ext cx="1959428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nb-NO" err="1">
                <a:solidFill>
                  <a:srgbClr val="7030A0"/>
                </a:solidFill>
              </a:rPr>
              <a:t>Roxana</a:t>
            </a:r>
            <a:r>
              <a:rPr lang="nb-NO">
                <a:solidFill>
                  <a:srgbClr val="7030A0"/>
                </a:solidFill>
              </a:rPr>
              <a:t>,</a:t>
            </a:r>
          </a:p>
          <a:p>
            <a:pPr algn="ctr"/>
            <a:r>
              <a:rPr lang="nb-NO">
                <a:solidFill>
                  <a:srgbClr val="7030A0"/>
                </a:solidFill>
              </a:rPr>
              <a:t>HR Manager</a:t>
            </a:r>
          </a:p>
        </p:txBody>
      </p:sp>
      <p:pic>
        <p:nvPicPr>
          <p:cNvPr id="4" name="Bilde 5" descr="Et bilde som inneholder tekst, utklipp&#10;&#10;Automatisk generert beskrivelse">
            <a:extLst>
              <a:ext uri="{FF2B5EF4-FFF2-40B4-BE49-F238E27FC236}">
                <a16:creationId xmlns:a16="http://schemas.microsoft.com/office/drawing/2014/main" id="{E671A641-F4F3-458A-BEDC-5E5559E345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77510" y="5921778"/>
            <a:ext cx="937396" cy="937396"/>
          </a:xfrm>
          <a:prstGeom prst="rect">
            <a:avLst/>
          </a:prstGeom>
        </p:spPr>
      </p:pic>
      <p:pic>
        <p:nvPicPr>
          <p:cNvPr id="19" name="Bilde 2">
            <a:extLst>
              <a:ext uri="{FF2B5EF4-FFF2-40B4-BE49-F238E27FC236}">
                <a16:creationId xmlns:a16="http://schemas.microsoft.com/office/drawing/2014/main" id="{67204CA2-D741-42B8-9F1F-0BFDFD44E2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41507" y="66675"/>
            <a:ext cx="896831" cy="1084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1538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4F3F25F7-EBFC-4B1F-9652-CB826EF994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449" y="874857"/>
            <a:ext cx="3304153" cy="969948"/>
          </a:xfrm>
        </p:spPr>
        <p:txBody>
          <a:bodyPr>
            <a:normAutofit/>
          </a:bodyPr>
          <a:lstStyle/>
          <a:p>
            <a:r>
              <a:rPr lang="nb-NO">
                <a:solidFill>
                  <a:srgbClr val="7030A0"/>
                </a:solidFill>
              </a:rPr>
              <a:t>Our </a:t>
            </a:r>
            <a:r>
              <a:rPr lang="nb-NO" err="1">
                <a:solidFill>
                  <a:srgbClr val="7030A0"/>
                </a:solidFill>
              </a:rPr>
              <a:t>vision</a:t>
            </a:r>
            <a:endParaRPr lang="nb-NO" err="1"/>
          </a:p>
        </p:txBody>
      </p:sp>
      <p:pic>
        <p:nvPicPr>
          <p:cNvPr id="4" name="Bilde 4" descr="Et bilde som inneholder vegg, person, innendørs&#10;&#10;Automatisk generert beskrivelse">
            <a:extLst>
              <a:ext uri="{FF2B5EF4-FFF2-40B4-BE49-F238E27FC236}">
                <a16:creationId xmlns:a16="http://schemas.microsoft.com/office/drawing/2014/main" id="{6B2A2EFE-8EA2-47F6-93A9-3A72D389F30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468" r="6433"/>
          <a:stretch/>
        </p:blipFill>
        <p:spPr>
          <a:xfrm>
            <a:off x="20" y="10"/>
            <a:ext cx="6094799" cy="6857990"/>
          </a:xfrm>
          <a:prstGeom prst="rect">
            <a:avLst/>
          </a:prstGeom>
        </p:spPr>
      </p:pic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477526FA-5164-4EA3-9B21-53082AF864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0357" y="1651391"/>
            <a:ext cx="4537883" cy="3873770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endParaRPr lang="nb-NO"/>
          </a:p>
          <a:p>
            <a:r>
              <a:rPr lang="nb-NO"/>
              <a:t>Connects seniors </a:t>
            </a:r>
            <a:r>
              <a:rPr lang="nb-NO" err="1"/>
              <a:t>with</a:t>
            </a:r>
            <a:r>
              <a:rPr lang="nb-NO"/>
              <a:t> reliable and </a:t>
            </a:r>
            <a:r>
              <a:rPr lang="nb-NO" err="1"/>
              <a:t>available</a:t>
            </a:r>
            <a:r>
              <a:rPr lang="nb-NO"/>
              <a:t> teenagers or students</a:t>
            </a:r>
          </a:p>
          <a:p>
            <a:r>
              <a:rPr lang="nb-NO">
                <a:ea typeface="+mn-lt"/>
                <a:cs typeface="+mn-lt"/>
              </a:rPr>
              <a:t>Offer </a:t>
            </a:r>
            <a:r>
              <a:rPr lang="nb-NO" err="1">
                <a:ea typeface="+mn-lt"/>
                <a:cs typeface="+mn-lt"/>
              </a:rPr>
              <a:t>professional</a:t>
            </a:r>
            <a:r>
              <a:rPr lang="nb-NO">
                <a:ea typeface="+mn-lt"/>
                <a:cs typeface="+mn-lt"/>
              </a:rPr>
              <a:t> </a:t>
            </a:r>
            <a:r>
              <a:rPr lang="nb-NO" err="1">
                <a:ea typeface="+mn-lt"/>
                <a:cs typeface="+mn-lt"/>
              </a:rPr>
              <a:t>experience</a:t>
            </a:r>
            <a:r>
              <a:rPr lang="nb-NO">
                <a:ea typeface="+mn-lt"/>
                <a:cs typeface="+mn-lt"/>
              </a:rPr>
              <a:t> to teenagers and students</a:t>
            </a:r>
          </a:p>
          <a:p>
            <a:r>
              <a:rPr lang="nb-NO" err="1"/>
              <a:t>Sharing</a:t>
            </a:r>
            <a:r>
              <a:rPr lang="nb-NO"/>
              <a:t> skills and </a:t>
            </a:r>
            <a:r>
              <a:rPr lang="nb-NO" err="1"/>
              <a:t>knowledge</a:t>
            </a:r>
            <a:r>
              <a:rPr lang="nb-NO"/>
              <a:t> </a:t>
            </a:r>
            <a:r>
              <a:rPr lang="nb-NO" err="1"/>
              <a:t>with</a:t>
            </a:r>
            <a:r>
              <a:rPr lang="nb-NO"/>
              <a:t> </a:t>
            </a:r>
            <a:r>
              <a:rPr lang="nb-NO" err="1"/>
              <a:t>elderly</a:t>
            </a:r>
            <a:endParaRPr lang="nb-NO"/>
          </a:p>
          <a:p>
            <a:r>
              <a:rPr lang="nb-NO"/>
              <a:t>Values: </a:t>
            </a:r>
            <a:r>
              <a:rPr lang="nb-NO" i="1"/>
              <a:t>Trust</a:t>
            </a:r>
            <a:r>
              <a:rPr lang="nb-NO"/>
              <a:t>, </a:t>
            </a:r>
            <a:r>
              <a:rPr lang="nb-NO" i="1" err="1"/>
              <a:t>Caring</a:t>
            </a:r>
            <a:r>
              <a:rPr lang="nb-NO"/>
              <a:t>, </a:t>
            </a:r>
            <a:r>
              <a:rPr lang="nb-NO" i="1" err="1"/>
              <a:t>Sharing</a:t>
            </a:r>
            <a:endParaRPr lang="nb-NO" i="1"/>
          </a:p>
        </p:txBody>
      </p:sp>
      <p:sp>
        <p:nvSpPr>
          <p:cNvPr id="5" name="TekstSylinder 4">
            <a:extLst>
              <a:ext uri="{FF2B5EF4-FFF2-40B4-BE49-F238E27FC236}">
                <a16:creationId xmlns:a16="http://schemas.microsoft.com/office/drawing/2014/main" id="{505AD4AB-EEB8-45FE-9AE1-8B97843B62F1}"/>
              </a:ext>
            </a:extLst>
          </p:cNvPr>
          <p:cNvSpPr txBox="1"/>
          <p:nvPr/>
        </p:nvSpPr>
        <p:spPr>
          <a:xfrm>
            <a:off x="50800" y="6573520"/>
            <a:ext cx="219456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nb-NO" sz="1000">
                <a:ea typeface="+mn-lt"/>
                <a:cs typeface="+mn-lt"/>
              </a:rPr>
              <a:t>unsplash.com</a:t>
            </a:r>
          </a:p>
          <a:p>
            <a:endParaRPr lang="nb-NO" sz="1000"/>
          </a:p>
        </p:txBody>
      </p:sp>
      <p:pic>
        <p:nvPicPr>
          <p:cNvPr id="8" name="Bilde 5" descr="Et bilde som inneholder tekst, utklipp&#10;&#10;Automatisk generert beskrivelse">
            <a:extLst>
              <a:ext uri="{FF2B5EF4-FFF2-40B4-BE49-F238E27FC236}">
                <a16:creationId xmlns:a16="http://schemas.microsoft.com/office/drawing/2014/main" id="{6359C3FB-EA0A-4C5A-991D-BB43836126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77510" y="5921778"/>
            <a:ext cx="937396" cy="937396"/>
          </a:xfrm>
          <a:prstGeom prst="rect">
            <a:avLst/>
          </a:prstGeom>
        </p:spPr>
      </p:pic>
      <p:pic>
        <p:nvPicPr>
          <p:cNvPr id="9" name="Bilde 2">
            <a:extLst>
              <a:ext uri="{FF2B5EF4-FFF2-40B4-BE49-F238E27FC236}">
                <a16:creationId xmlns:a16="http://schemas.microsoft.com/office/drawing/2014/main" id="{441B51C1-2217-483B-B7E4-30EA981F29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41507" y="66675"/>
            <a:ext cx="896831" cy="1084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83200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extLst>
    <p:ext uri="{6950BFC3-D8DA-4A85-94F7-54DA5524770B}">
      <p188:commentRel xmlns:p188="http://schemas.microsoft.com/office/powerpoint/2018/8/main" r:id="rId3"/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e 4">
            <a:extLst>
              <a:ext uri="{FF2B5EF4-FFF2-40B4-BE49-F238E27FC236}">
                <a16:creationId xmlns:a16="http://schemas.microsoft.com/office/drawing/2014/main" id="{4D41D31E-B047-424E-9B81-FD1FFCA4C70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840"/>
          <a:stretch/>
        </p:blipFill>
        <p:spPr>
          <a:xfrm>
            <a:off x="20" y="10"/>
            <a:ext cx="3555185" cy="6857990"/>
          </a:xfrm>
          <a:prstGeom prst="rect">
            <a:avLst/>
          </a:prstGeom>
        </p:spPr>
      </p:pic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4B07D920-B63E-45C1-8270-AE80FA2753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63678" y="1304699"/>
            <a:ext cx="6986418" cy="164104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nb-NO"/>
              <a:t>The </a:t>
            </a:r>
            <a:r>
              <a:rPr lang="nb-NO" b="1"/>
              <a:t>senior</a:t>
            </a:r>
          </a:p>
          <a:p>
            <a:pPr lvl="1"/>
            <a:r>
              <a:rPr lang="nb-NO" err="1"/>
              <a:t>Past</a:t>
            </a:r>
            <a:r>
              <a:rPr lang="nb-NO"/>
              <a:t> </a:t>
            </a:r>
            <a:r>
              <a:rPr lang="nb-NO" err="1"/>
              <a:t>the</a:t>
            </a:r>
            <a:r>
              <a:rPr lang="nb-NO"/>
              <a:t> age </a:t>
            </a:r>
            <a:r>
              <a:rPr lang="nb-NO" err="1"/>
              <a:t>of</a:t>
            </a:r>
            <a:r>
              <a:rPr lang="nb-NO"/>
              <a:t> 60</a:t>
            </a:r>
          </a:p>
          <a:p>
            <a:r>
              <a:rPr lang="nb-NO"/>
              <a:t>The </a:t>
            </a:r>
            <a:r>
              <a:rPr lang="nb-NO" b="1"/>
              <a:t>junior</a:t>
            </a:r>
          </a:p>
          <a:p>
            <a:pPr lvl="1"/>
            <a:r>
              <a:rPr lang="nb-NO" spc="10" err="1">
                <a:solidFill>
                  <a:srgbClr val="171512"/>
                </a:solidFill>
              </a:rPr>
              <a:t>Between</a:t>
            </a:r>
            <a:r>
              <a:rPr lang="nb-NO" spc="10">
                <a:solidFill>
                  <a:srgbClr val="171512"/>
                </a:solidFill>
              </a:rPr>
              <a:t> </a:t>
            </a:r>
            <a:r>
              <a:rPr lang="nb-NO" spc="10" err="1">
                <a:solidFill>
                  <a:srgbClr val="171512"/>
                </a:solidFill>
              </a:rPr>
              <a:t>the</a:t>
            </a:r>
            <a:r>
              <a:rPr lang="nb-NO" spc="10">
                <a:solidFill>
                  <a:srgbClr val="171512"/>
                </a:solidFill>
              </a:rPr>
              <a:t> ages </a:t>
            </a:r>
            <a:r>
              <a:rPr lang="nb-NO" spc="10" err="1">
                <a:solidFill>
                  <a:srgbClr val="171512"/>
                </a:solidFill>
              </a:rPr>
              <a:t>of</a:t>
            </a:r>
            <a:r>
              <a:rPr lang="nb-NO" spc="10">
                <a:solidFill>
                  <a:srgbClr val="171512"/>
                </a:solidFill>
              </a:rPr>
              <a:t> 16 and 23</a:t>
            </a:r>
            <a:endParaRPr lang="nb-NO"/>
          </a:p>
          <a:p>
            <a:endParaRPr lang="nb-NO"/>
          </a:p>
          <a:p>
            <a:pPr marL="0" indent="0">
              <a:buNone/>
            </a:pPr>
            <a:endParaRPr lang="nb-NO" b="1" spc="10">
              <a:solidFill>
                <a:srgbClr val="171512"/>
              </a:solidFill>
            </a:endParaRPr>
          </a:p>
          <a:p>
            <a:pPr lvl="1"/>
            <a:endParaRPr lang="nb-NO" spc="10">
              <a:solidFill>
                <a:srgbClr val="171512"/>
              </a:solidFill>
            </a:endParaRPr>
          </a:p>
          <a:p>
            <a:pPr lvl="1"/>
            <a:endParaRPr lang="nb-NO" spc="10">
              <a:solidFill>
                <a:srgbClr val="171512"/>
              </a:solidFill>
            </a:endParaRPr>
          </a:p>
          <a:p>
            <a:pPr lvl="1"/>
            <a:endParaRPr lang="nb-NO" spc="10">
              <a:solidFill>
                <a:srgbClr val="171512"/>
              </a:solidFill>
            </a:endParaRPr>
          </a:p>
          <a:p>
            <a:pPr lvl="1"/>
            <a:endParaRPr lang="nb-NO" spc="10">
              <a:solidFill>
                <a:srgbClr val="171512"/>
              </a:solidFill>
            </a:endParaRPr>
          </a:p>
          <a:p>
            <a:pPr lvl="1"/>
            <a:endParaRPr lang="nb-NO" spc="10">
              <a:solidFill>
                <a:srgbClr val="171512"/>
              </a:solidFill>
            </a:endParaRPr>
          </a:p>
          <a:p>
            <a:pPr lvl="1">
              <a:buAutoNum type="arabicPeriod"/>
            </a:pPr>
            <a:endParaRPr lang="nb-NO" b="1"/>
          </a:p>
        </p:txBody>
      </p:sp>
      <p:sp>
        <p:nvSpPr>
          <p:cNvPr id="6" name="Tittel 5">
            <a:extLst>
              <a:ext uri="{FF2B5EF4-FFF2-40B4-BE49-F238E27FC236}">
                <a16:creationId xmlns:a16="http://schemas.microsoft.com/office/drawing/2014/main" id="{4987CDA0-883A-452E-BC41-2FCA74C007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4815" y="365760"/>
            <a:ext cx="6982077" cy="852259"/>
          </a:xfrm>
        </p:spPr>
        <p:txBody>
          <a:bodyPr/>
          <a:lstStyle/>
          <a:p>
            <a:r>
              <a:rPr lang="nb-NO">
                <a:solidFill>
                  <a:srgbClr val="7030A0"/>
                </a:solidFill>
                <a:ea typeface="Verdana"/>
              </a:rPr>
              <a:t>Market</a:t>
            </a:r>
          </a:p>
        </p:txBody>
      </p:sp>
      <p:pic>
        <p:nvPicPr>
          <p:cNvPr id="5" name="Bilde 6" descr="Et bilde som inneholder tekst, forskjellig, bunt, diverse&#10;&#10;Automatisk generert beskrivelse">
            <a:extLst>
              <a:ext uri="{FF2B5EF4-FFF2-40B4-BE49-F238E27FC236}">
                <a16:creationId xmlns:a16="http://schemas.microsoft.com/office/drawing/2014/main" id="{C33717A0-EA49-459F-88CB-810962A410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95700" y="2953461"/>
            <a:ext cx="7526382" cy="3445357"/>
          </a:xfrm>
          <a:prstGeom prst="rect">
            <a:avLst/>
          </a:prstGeom>
        </p:spPr>
      </p:pic>
      <p:sp>
        <p:nvSpPr>
          <p:cNvPr id="8" name="TekstSylinder 7">
            <a:extLst>
              <a:ext uri="{FF2B5EF4-FFF2-40B4-BE49-F238E27FC236}">
                <a16:creationId xmlns:a16="http://schemas.microsoft.com/office/drawing/2014/main" id="{494FD7F8-C25B-42A6-B1BE-ED10A29E6855}"/>
              </a:ext>
            </a:extLst>
          </p:cNvPr>
          <p:cNvSpPr txBox="1"/>
          <p:nvPr/>
        </p:nvSpPr>
        <p:spPr>
          <a:xfrm>
            <a:off x="0" y="6502400"/>
            <a:ext cx="219456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nb-NO" sz="1000">
                <a:solidFill>
                  <a:schemeClr val="accent5"/>
                </a:solidFill>
                <a:ea typeface="+mn-lt"/>
                <a:cs typeface="+mn-lt"/>
              </a:rPr>
              <a:t>unsplash.com</a:t>
            </a:r>
          </a:p>
          <a:p>
            <a:endParaRPr lang="nb-NO" sz="1000">
              <a:solidFill>
                <a:schemeClr val="accent5"/>
              </a:solidFill>
            </a:endParaRPr>
          </a:p>
        </p:txBody>
      </p:sp>
      <p:pic>
        <p:nvPicPr>
          <p:cNvPr id="7" name="Bilde 5" descr="Et bilde som inneholder tekst, utklipp&#10;&#10;Automatisk generert beskrivelse">
            <a:extLst>
              <a:ext uri="{FF2B5EF4-FFF2-40B4-BE49-F238E27FC236}">
                <a16:creationId xmlns:a16="http://schemas.microsoft.com/office/drawing/2014/main" id="{F1888B76-92D8-443F-B50A-4BBCF8BCAE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77510" y="5921778"/>
            <a:ext cx="937396" cy="937396"/>
          </a:xfrm>
          <a:prstGeom prst="rect">
            <a:avLst/>
          </a:prstGeom>
        </p:spPr>
      </p:pic>
      <p:pic>
        <p:nvPicPr>
          <p:cNvPr id="9" name="Bilde 2">
            <a:extLst>
              <a:ext uri="{FF2B5EF4-FFF2-40B4-BE49-F238E27FC236}">
                <a16:creationId xmlns:a16="http://schemas.microsoft.com/office/drawing/2014/main" id="{9963B7EA-7D1C-447F-A0CA-BDA8C6FA9B0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341507" y="66675"/>
            <a:ext cx="896831" cy="1084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80424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extLst>
    <p:ext uri="{6950BFC3-D8DA-4A85-94F7-54DA5524770B}">
      <p188:commentRel xmlns:p188="http://schemas.microsoft.com/office/powerpoint/2018/8/main" r:id="rId3"/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15484408-3A47-4111-B203-3711EB3E68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8729357" cy="1009260"/>
          </a:xfrm>
        </p:spPr>
        <p:txBody>
          <a:bodyPr/>
          <a:lstStyle/>
          <a:p>
            <a:pPr algn="ctr"/>
            <a:r>
              <a:rPr lang="nb-NO" err="1">
                <a:solidFill>
                  <a:srgbClr val="7030A0"/>
                </a:solidFill>
                <a:latin typeface="Verdana"/>
                <a:ea typeface="Verdana"/>
              </a:rPr>
              <a:t>Competitive</a:t>
            </a:r>
            <a:r>
              <a:rPr lang="nb-NO">
                <a:solidFill>
                  <a:srgbClr val="7030A0"/>
                </a:solidFill>
                <a:latin typeface="Verdana"/>
                <a:ea typeface="Verdana"/>
              </a:rPr>
              <a:t> landscape</a:t>
            </a:r>
            <a:endParaRPr lang="nb-NO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2425A2F9-65CA-473F-86EC-ED6E8A9EBE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nb-NO"/>
          </a:p>
          <a:p>
            <a:endParaRPr lang="nb-NO"/>
          </a:p>
          <a:p>
            <a:endParaRPr lang="nb-NO"/>
          </a:p>
          <a:p>
            <a:endParaRPr lang="nb-NO"/>
          </a:p>
          <a:p>
            <a:pPr marL="0" indent="0">
              <a:buNone/>
            </a:pPr>
            <a:endParaRPr lang="nb-NO"/>
          </a:p>
        </p:txBody>
      </p:sp>
      <p:sp>
        <p:nvSpPr>
          <p:cNvPr id="5" name="TekstSylinder 4">
            <a:extLst>
              <a:ext uri="{FF2B5EF4-FFF2-40B4-BE49-F238E27FC236}">
                <a16:creationId xmlns:a16="http://schemas.microsoft.com/office/drawing/2014/main" id="{F01A128F-CF42-4E41-A3DC-4067F2E4AF67}"/>
              </a:ext>
            </a:extLst>
          </p:cNvPr>
          <p:cNvSpPr txBox="1"/>
          <p:nvPr/>
        </p:nvSpPr>
        <p:spPr>
          <a:xfrm>
            <a:off x="287591" y="2060725"/>
            <a:ext cx="857761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nb-NO"/>
              <a:t>SeniorAdopt's </a:t>
            </a:r>
            <a:r>
              <a:rPr lang="nb-NO" err="1"/>
              <a:t>main</a:t>
            </a:r>
            <a:r>
              <a:rPr lang="nb-NO"/>
              <a:t> </a:t>
            </a:r>
            <a:r>
              <a:rPr lang="nb-NO" err="1"/>
              <a:t>competitors</a:t>
            </a:r>
            <a:r>
              <a:rPr lang="nb-NO"/>
              <a:t> </a:t>
            </a:r>
            <a:r>
              <a:rPr lang="nb-NO" err="1"/>
              <a:t>offering</a:t>
            </a:r>
            <a:r>
              <a:rPr lang="nb-NO"/>
              <a:t> </a:t>
            </a:r>
            <a:r>
              <a:rPr lang="nb-NO" err="1"/>
              <a:t>similar</a:t>
            </a:r>
            <a:r>
              <a:rPr lang="nb-NO"/>
              <a:t> services:</a:t>
            </a:r>
          </a:p>
        </p:txBody>
      </p:sp>
      <p:graphicFrame>
        <p:nvGraphicFramePr>
          <p:cNvPr id="7" name="Tabell 7">
            <a:extLst>
              <a:ext uri="{FF2B5EF4-FFF2-40B4-BE49-F238E27FC236}">
                <a16:creationId xmlns:a16="http://schemas.microsoft.com/office/drawing/2014/main" id="{02A77EEE-3E6A-4FF5-8AC6-DE44C4B08E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5313683"/>
              </p:ext>
            </p:extLst>
          </p:nvPr>
        </p:nvGraphicFramePr>
        <p:xfrm>
          <a:off x="365969" y="2652610"/>
          <a:ext cx="10691685" cy="32940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38337">
                  <a:extLst>
                    <a:ext uri="{9D8B030D-6E8A-4147-A177-3AD203B41FA5}">
                      <a16:colId xmlns:a16="http://schemas.microsoft.com/office/drawing/2014/main" val="911229160"/>
                    </a:ext>
                  </a:extLst>
                </a:gridCol>
                <a:gridCol w="2138337">
                  <a:extLst>
                    <a:ext uri="{9D8B030D-6E8A-4147-A177-3AD203B41FA5}">
                      <a16:colId xmlns:a16="http://schemas.microsoft.com/office/drawing/2014/main" val="3549303680"/>
                    </a:ext>
                  </a:extLst>
                </a:gridCol>
                <a:gridCol w="2138337">
                  <a:extLst>
                    <a:ext uri="{9D8B030D-6E8A-4147-A177-3AD203B41FA5}">
                      <a16:colId xmlns:a16="http://schemas.microsoft.com/office/drawing/2014/main" val="3485283686"/>
                    </a:ext>
                  </a:extLst>
                </a:gridCol>
                <a:gridCol w="2138337">
                  <a:extLst>
                    <a:ext uri="{9D8B030D-6E8A-4147-A177-3AD203B41FA5}">
                      <a16:colId xmlns:a16="http://schemas.microsoft.com/office/drawing/2014/main" val="3324172510"/>
                    </a:ext>
                  </a:extLst>
                </a:gridCol>
                <a:gridCol w="2138337">
                  <a:extLst>
                    <a:ext uri="{9D8B030D-6E8A-4147-A177-3AD203B41FA5}">
                      <a16:colId xmlns:a16="http://schemas.microsoft.com/office/drawing/2014/main" val="1577098106"/>
                    </a:ext>
                  </a:extLst>
                </a:gridCol>
              </a:tblGrid>
              <a:tr h="658803">
                <a:tc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/>
                        <a:t>Nabohjelp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err="1"/>
                        <a:t>WeCare</a:t>
                      </a:r>
                      <a:endParaRPr lang="nb-N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err="1"/>
                        <a:t>SeniorSmart</a:t>
                      </a:r>
                      <a:endParaRPr lang="nb-N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u="sng"/>
                        <a:t>SeniorAdopt</a:t>
                      </a:r>
                      <a:endParaRPr lang="nb-NO" u="sng" err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7308580"/>
                  </a:ext>
                </a:extLst>
              </a:tr>
              <a:tr h="658803">
                <a:tc>
                  <a:txBody>
                    <a:bodyPr/>
                    <a:lstStyle/>
                    <a:p>
                      <a:r>
                        <a:rPr lang="nb-NO"/>
                        <a:t>User friendly</a:t>
                      </a:r>
                      <a:endParaRPr lang="nb-NO" err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nb-NO" sz="1800" b="0" i="0" u="none" strike="noStrike" noProof="0">
                          <a:latin typeface="Montserrat"/>
                        </a:rPr>
                        <a:t>✓</a:t>
                      </a:r>
                      <a:endParaRPr lang="nb-N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nb-N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nb-N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nb-NO" sz="1800" b="0" i="0" u="none" strike="noStrike" noProof="0">
                          <a:latin typeface="Montserrat"/>
                        </a:rPr>
                        <a:t>✓</a:t>
                      </a:r>
                      <a:endParaRPr lang="nb-N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251975"/>
                  </a:ext>
                </a:extLst>
              </a:tr>
              <a:tr h="658803">
                <a:tc>
                  <a:txBody>
                    <a:bodyPr/>
                    <a:lstStyle/>
                    <a:p>
                      <a:r>
                        <a:rPr lang="nb-NO"/>
                        <a:t>Privacy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nb-NO" sz="1800" b="0" i="0" u="none" strike="noStrike" noProof="0">
                          <a:latin typeface="Montserrat"/>
                        </a:rPr>
                        <a:t>✓</a:t>
                      </a:r>
                      <a:endParaRPr lang="nb-N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nb-NO" sz="1800" b="0" i="0" u="none" strike="noStrike" noProof="0">
                          <a:latin typeface="Montserrat"/>
                        </a:rPr>
                        <a:t>✓</a:t>
                      </a:r>
                      <a:endParaRPr lang="nb-N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nb-NO" sz="1800" b="0" i="0" u="none" strike="noStrike" noProof="0">
                          <a:latin typeface="Montserrat"/>
                        </a:rPr>
                        <a:t>✓</a:t>
                      </a:r>
                      <a:endParaRPr lang="nb-N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nb-NO" sz="1800" b="0" i="0" u="none" strike="noStrike" noProof="0">
                          <a:latin typeface="Montserrat"/>
                        </a:rPr>
                        <a:t>✓</a:t>
                      </a:r>
                      <a:endParaRPr lang="nb-N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3776283"/>
                  </a:ext>
                </a:extLst>
              </a:tr>
              <a:tr h="658803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nb-NO"/>
                        <a:t>Quality</a:t>
                      </a:r>
                      <a:endParaRPr lang="nb-NO" err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nb-NO" sz="1800" b="0" i="0" u="none" strike="noStrike" noProof="0">
                          <a:latin typeface="Montserrat"/>
                        </a:rPr>
                        <a:t>✓</a:t>
                      </a:r>
                      <a:endParaRPr lang="nb-N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nb-N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nb-N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nb-NO" sz="1800" b="0" i="0" u="none" strike="noStrike" noProof="0">
                          <a:latin typeface="Montserrat"/>
                        </a:rPr>
                        <a:t>✓</a:t>
                      </a:r>
                      <a:endParaRPr lang="nb-N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7787222"/>
                  </a:ext>
                </a:extLst>
              </a:tr>
              <a:tr h="658803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nb-NO"/>
                        <a:t>Norwegian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nb-NO" sz="1800" b="0" i="0" u="none" strike="noStrike" noProof="0">
                          <a:latin typeface="Montserrat"/>
                        </a:rPr>
                        <a:t>✓</a:t>
                      </a:r>
                      <a:endParaRPr lang="nb-N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nb-NO" sz="1800" b="0" i="0" u="none" strike="noStrike" noProof="0">
                          <a:latin typeface="Montserrat"/>
                        </a:rPr>
                        <a:t>✓</a:t>
                      </a:r>
                      <a:endParaRPr lang="nb-N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nb-NO" sz="1800" b="0" i="0" u="none" strike="noStrike" noProof="0">
                          <a:latin typeface="Montserrat"/>
                        </a:rPr>
                        <a:t>✓</a:t>
                      </a:r>
                      <a:endParaRPr lang="nb-N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nb-NO" sz="1800" b="0" i="0" u="none" strike="noStrike" noProof="0">
                          <a:latin typeface="Montserrat"/>
                        </a:rPr>
                        <a:t>✓</a:t>
                      </a:r>
                      <a:endParaRPr lang="nb-N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8423430"/>
                  </a:ext>
                </a:extLst>
              </a:tr>
            </a:tbl>
          </a:graphicData>
        </a:graphic>
      </p:graphicFrame>
      <p:pic>
        <p:nvPicPr>
          <p:cNvPr id="6" name="Bilde 5" descr="Et bilde som inneholder tekst, utklipp&#10;&#10;Automatisk generert beskrivelse">
            <a:extLst>
              <a:ext uri="{FF2B5EF4-FFF2-40B4-BE49-F238E27FC236}">
                <a16:creationId xmlns:a16="http://schemas.microsoft.com/office/drawing/2014/main" id="{E9246664-A185-402B-AB69-5B8E473959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77510" y="5921778"/>
            <a:ext cx="937396" cy="937396"/>
          </a:xfrm>
          <a:prstGeom prst="rect">
            <a:avLst/>
          </a:prstGeom>
        </p:spPr>
      </p:pic>
      <p:pic>
        <p:nvPicPr>
          <p:cNvPr id="8" name="Bilde 2">
            <a:extLst>
              <a:ext uri="{FF2B5EF4-FFF2-40B4-BE49-F238E27FC236}">
                <a16:creationId xmlns:a16="http://schemas.microsoft.com/office/drawing/2014/main" id="{E114AA28-0735-4C33-8075-4736F7B1FC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41507" y="66675"/>
            <a:ext cx="896831" cy="1084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2067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extLst>
    <p:ext uri="{6950BFC3-D8DA-4A85-94F7-54DA5524770B}">
      <p188:commentRel xmlns:p188="http://schemas.microsoft.com/office/powerpoint/2018/8/main" r:id="rId3"/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A6EB766F-CAD8-44D5-8551-53FBD346F2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9146301" cy="975454"/>
          </a:xfrm>
        </p:spPr>
        <p:txBody>
          <a:bodyPr/>
          <a:lstStyle/>
          <a:p>
            <a:pPr algn="ctr"/>
            <a:r>
              <a:rPr lang="nb-NO">
                <a:solidFill>
                  <a:srgbClr val="7030A0"/>
                </a:solidFill>
                <a:latin typeface="Verdana"/>
                <a:ea typeface="Verdana"/>
              </a:rPr>
              <a:t>Business </a:t>
            </a:r>
            <a:r>
              <a:rPr lang="nb-NO" err="1">
                <a:solidFill>
                  <a:srgbClr val="7030A0"/>
                </a:solidFill>
                <a:latin typeface="Verdana"/>
                <a:ea typeface="Verdana"/>
              </a:rPr>
              <a:t>model</a:t>
            </a:r>
            <a:endParaRPr lang="nb-NO">
              <a:solidFill>
                <a:srgbClr val="7030A0"/>
              </a:solidFill>
              <a:latin typeface="Verdana"/>
              <a:ea typeface="Verdana"/>
            </a:endParaRPr>
          </a:p>
        </p:txBody>
      </p:sp>
      <p:sp>
        <p:nvSpPr>
          <p:cNvPr id="17" name="Rektangel: avrundede hjørner 16">
            <a:extLst>
              <a:ext uri="{FF2B5EF4-FFF2-40B4-BE49-F238E27FC236}">
                <a16:creationId xmlns:a16="http://schemas.microsoft.com/office/drawing/2014/main" id="{0D9E06AD-77B8-454D-84B9-FE3BBD179198}"/>
              </a:ext>
            </a:extLst>
          </p:cNvPr>
          <p:cNvSpPr/>
          <p:nvPr/>
        </p:nvSpPr>
        <p:spPr>
          <a:xfrm>
            <a:off x="1904572" y="2097426"/>
            <a:ext cx="2266950" cy="914400"/>
          </a:xfrm>
          <a:prstGeom prst="roundRect">
            <a:avLst/>
          </a:prstGeom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>
                <a:latin typeface="Verdana"/>
                <a:ea typeface="Verdana"/>
              </a:rPr>
              <a:t>SOCIAL JOBS</a:t>
            </a:r>
          </a:p>
        </p:txBody>
      </p:sp>
      <p:sp>
        <p:nvSpPr>
          <p:cNvPr id="18" name="Rektangel: avrundede hjørner 17">
            <a:extLst>
              <a:ext uri="{FF2B5EF4-FFF2-40B4-BE49-F238E27FC236}">
                <a16:creationId xmlns:a16="http://schemas.microsoft.com/office/drawing/2014/main" id="{82A1ED3A-FB14-4CE1-BC00-0C9F230DB89D}"/>
              </a:ext>
            </a:extLst>
          </p:cNvPr>
          <p:cNvSpPr/>
          <p:nvPr/>
        </p:nvSpPr>
        <p:spPr>
          <a:xfrm>
            <a:off x="1904572" y="3488075"/>
            <a:ext cx="2266950" cy="914400"/>
          </a:xfrm>
          <a:prstGeom prst="roundRect">
            <a:avLst/>
          </a:prstGeom>
          <a:solidFill>
            <a:srgbClr val="FFC000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nb-NO">
                <a:latin typeface="Verdana"/>
                <a:ea typeface="Verdana"/>
              </a:rPr>
              <a:t>MANUAL JOBS</a:t>
            </a:r>
          </a:p>
        </p:txBody>
      </p:sp>
      <p:sp>
        <p:nvSpPr>
          <p:cNvPr id="19" name="Rektangel: avrundede hjørner 18">
            <a:extLst>
              <a:ext uri="{FF2B5EF4-FFF2-40B4-BE49-F238E27FC236}">
                <a16:creationId xmlns:a16="http://schemas.microsoft.com/office/drawing/2014/main" id="{A1DE4F77-692B-408A-972A-D359AEB12910}"/>
              </a:ext>
            </a:extLst>
          </p:cNvPr>
          <p:cNvSpPr/>
          <p:nvPr/>
        </p:nvSpPr>
        <p:spPr>
          <a:xfrm>
            <a:off x="1904572" y="4878725"/>
            <a:ext cx="2266950" cy="91440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nb-NO">
                <a:latin typeface="Verdana"/>
                <a:ea typeface="Verdana"/>
              </a:rPr>
              <a:t>PRACTICAL JOBS</a:t>
            </a:r>
          </a:p>
        </p:txBody>
      </p:sp>
      <p:sp>
        <p:nvSpPr>
          <p:cNvPr id="23" name="Pil: høyre 22">
            <a:extLst>
              <a:ext uri="{FF2B5EF4-FFF2-40B4-BE49-F238E27FC236}">
                <a16:creationId xmlns:a16="http://schemas.microsoft.com/office/drawing/2014/main" id="{BFBC4A96-AB64-4DA1-BF92-091FB6201877}"/>
              </a:ext>
            </a:extLst>
          </p:cNvPr>
          <p:cNvSpPr/>
          <p:nvPr/>
        </p:nvSpPr>
        <p:spPr>
          <a:xfrm>
            <a:off x="4589166" y="2312309"/>
            <a:ext cx="981075" cy="485775"/>
          </a:xfrm>
          <a:prstGeom prst="rightArrow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4" name="Pil: høyre 23">
            <a:extLst>
              <a:ext uri="{FF2B5EF4-FFF2-40B4-BE49-F238E27FC236}">
                <a16:creationId xmlns:a16="http://schemas.microsoft.com/office/drawing/2014/main" id="{76599F17-26C0-464E-BBBC-928629DAC062}"/>
              </a:ext>
            </a:extLst>
          </p:cNvPr>
          <p:cNvSpPr/>
          <p:nvPr/>
        </p:nvSpPr>
        <p:spPr>
          <a:xfrm>
            <a:off x="4589166" y="3636284"/>
            <a:ext cx="981075" cy="485775"/>
          </a:xfrm>
          <a:prstGeom prst="rightArrow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5" name="Pil: høyre 24">
            <a:extLst>
              <a:ext uri="{FF2B5EF4-FFF2-40B4-BE49-F238E27FC236}">
                <a16:creationId xmlns:a16="http://schemas.microsoft.com/office/drawing/2014/main" id="{DC642590-28D1-4186-8862-734DD78DD4F1}"/>
              </a:ext>
            </a:extLst>
          </p:cNvPr>
          <p:cNvSpPr/>
          <p:nvPr/>
        </p:nvSpPr>
        <p:spPr>
          <a:xfrm>
            <a:off x="4589166" y="5093609"/>
            <a:ext cx="981075" cy="485775"/>
          </a:xfrm>
          <a:prstGeom prst="rightArrow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8" name="Rektangel: avrundede hjørner 27">
            <a:extLst>
              <a:ext uri="{FF2B5EF4-FFF2-40B4-BE49-F238E27FC236}">
                <a16:creationId xmlns:a16="http://schemas.microsoft.com/office/drawing/2014/main" id="{9992D913-B689-4DE6-85FB-EF8B68688DD8}"/>
              </a:ext>
            </a:extLst>
          </p:cNvPr>
          <p:cNvSpPr/>
          <p:nvPr/>
        </p:nvSpPr>
        <p:spPr>
          <a:xfrm>
            <a:off x="5981272" y="2097426"/>
            <a:ext cx="3581400" cy="914400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>
                <a:solidFill>
                  <a:srgbClr val="000000"/>
                </a:solidFill>
              </a:rPr>
              <a:t>No </a:t>
            </a:r>
            <a:r>
              <a:rPr lang="nb-NO" err="1">
                <a:solidFill>
                  <a:srgbClr val="000000"/>
                </a:solidFill>
              </a:rPr>
              <a:t>fees</a:t>
            </a:r>
            <a:r>
              <a:rPr lang="nb-NO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32" name="Rektangel: avrundede hjørner 31">
            <a:extLst>
              <a:ext uri="{FF2B5EF4-FFF2-40B4-BE49-F238E27FC236}">
                <a16:creationId xmlns:a16="http://schemas.microsoft.com/office/drawing/2014/main" id="{64866990-69F6-4A24-81B7-ED513D552D47}"/>
              </a:ext>
            </a:extLst>
          </p:cNvPr>
          <p:cNvSpPr/>
          <p:nvPr/>
        </p:nvSpPr>
        <p:spPr>
          <a:xfrm>
            <a:off x="5981271" y="3421401"/>
            <a:ext cx="3581400" cy="914400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nb-NO">
                <a:solidFill>
                  <a:srgbClr val="000000"/>
                </a:solidFill>
              </a:rPr>
              <a:t>Small </a:t>
            </a:r>
            <a:r>
              <a:rPr lang="nb-NO" err="1">
                <a:solidFill>
                  <a:srgbClr val="000000"/>
                </a:solidFill>
              </a:rPr>
              <a:t>fee</a:t>
            </a:r>
            <a:r>
              <a:rPr lang="nb-NO">
                <a:solidFill>
                  <a:srgbClr val="000000"/>
                </a:solidFill>
              </a:rPr>
              <a:t> per </a:t>
            </a:r>
            <a:r>
              <a:rPr lang="nb-NO" err="1">
                <a:solidFill>
                  <a:srgbClr val="000000"/>
                </a:solidFill>
              </a:rPr>
              <a:t>hour</a:t>
            </a:r>
            <a:r>
              <a:rPr lang="nb-NO">
                <a:solidFill>
                  <a:srgbClr val="000000"/>
                </a:solidFill>
              </a:rPr>
              <a:t>.</a:t>
            </a:r>
            <a:endParaRPr lang="nb-NO"/>
          </a:p>
          <a:p>
            <a:pPr algn="ctr"/>
            <a:r>
              <a:rPr lang="nb-NO">
                <a:solidFill>
                  <a:srgbClr val="000000"/>
                </a:solidFill>
              </a:rPr>
              <a:t>Commission at 25%</a:t>
            </a:r>
          </a:p>
        </p:txBody>
      </p:sp>
      <p:sp>
        <p:nvSpPr>
          <p:cNvPr id="33" name="Rektangel: avrundede hjørner 32">
            <a:extLst>
              <a:ext uri="{FF2B5EF4-FFF2-40B4-BE49-F238E27FC236}">
                <a16:creationId xmlns:a16="http://schemas.microsoft.com/office/drawing/2014/main" id="{28560262-5745-41AC-8FF9-386202A9647C}"/>
              </a:ext>
            </a:extLst>
          </p:cNvPr>
          <p:cNvSpPr/>
          <p:nvPr/>
        </p:nvSpPr>
        <p:spPr>
          <a:xfrm>
            <a:off x="5981271" y="4878726"/>
            <a:ext cx="3581400" cy="914400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nb-NO" err="1">
                <a:solidFill>
                  <a:srgbClr val="000000"/>
                </a:solidFill>
              </a:rPr>
              <a:t>Larger</a:t>
            </a:r>
            <a:r>
              <a:rPr lang="nb-NO">
                <a:solidFill>
                  <a:srgbClr val="000000"/>
                </a:solidFill>
              </a:rPr>
              <a:t> </a:t>
            </a:r>
            <a:r>
              <a:rPr lang="nb-NO" err="1">
                <a:solidFill>
                  <a:srgbClr val="000000"/>
                </a:solidFill>
              </a:rPr>
              <a:t>fee</a:t>
            </a:r>
            <a:r>
              <a:rPr lang="nb-NO">
                <a:solidFill>
                  <a:srgbClr val="000000"/>
                </a:solidFill>
              </a:rPr>
              <a:t> per </a:t>
            </a:r>
            <a:r>
              <a:rPr lang="nb-NO" err="1">
                <a:solidFill>
                  <a:srgbClr val="000000"/>
                </a:solidFill>
              </a:rPr>
              <a:t>hour</a:t>
            </a:r>
            <a:r>
              <a:rPr lang="nb-NO">
                <a:solidFill>
                  <a:srgbClr val="000000"/>
                </a:solidFill>
              </a:rPr>
              <a:t>.</a:t>
            </a:r>
          </a:p>
          <a:p>
            <a:pPr algn="ctr"/>
            <a:r>
              <a:rPr lang="nb-NO">
                <a:solidFill>
                  <a:srgbClr val="000000"/>
                </a:solidFill>
              </a:rPr>
              <a:t>Commission at 25%</a:t>
            </a:r>
          </a:p>
        </p:txBody>
      </p:sp>
      <p:pic>
        <p:nvPicPr>
          <p:cNvPr id="3" name="Bilde 5" descr="Et bilde som inneholder tekst, utklipp&#10;&#10;Automatisk generert beskrivelse">
            <a:extLst>
              <a:ext uri="{FF2B5EF4-FFF2-40B4-BE49-F238E27FC236}">
                <a16:creationId xmlns:a16="http://schemas.microsoft.com/office/drawing/2014/main" id="{1532B732-18C4-4F00-A0BC-233F57F211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77510" y="5921778"/>
            <a:ext cx="937396" cy="937396"/>
          </a:xfrm>
          <a:prstGeom prst="rect">
            <a:avLst/>
          </a:prstGeom>
        </p:spPr>
      </p:pic>
      <p:pic>
        <p:nvPicPr>
          <p:cNvPr id="14" name="Bilde 2">
            <a:extLst>
              <a:ext uri="{FF2B5EF4-FFF2-40B4-BE49-F238E27FC236}">
                <a16:creationId xmlns:a16="http://schemas.microsoft.com/office/drawing/2014/main" id="{C4ACAD72-E94D-4193-844E-4B5324F763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41507" y="66675"/>
            <a:ext cx="896831" cy="1084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27764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extLst>
    <p:ext uri="{6950BFC3-D8DA-4A85-94F7-54DA5524770B}">
      <p188:commentRel xmlns:p188="http://schemas.microsoft.com/office/powerpoint/2018/8/main" r:id="rId3"/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F8D8C75B-8497-4E97-8FD5-E53AA7F44B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0464" y="539087"/>
            <a:ext cx="4534047" cy="1584895"/>
          </a:xfrm>
        </p:spPr>
        <p:txBody>
          <a:bodyPr>
            <a:normAutofit/>
          </a:bodyPr>
          <a:lstStyle/>
          <a:p>
            <a:r>
              <a:rPr lang="nb-NO" err="1">
                <a:solidFill>
                  <a:srgbClr val="7030A0"/>
                </a:solidFill>
                <a:ea typeface="Verdana"/>
              </a:rPr>
              <a:t>Partnerships</a:t>
            </a:r>
            <a:endParaRPr lang="nb-NO">
              <a:solidFill>
                <a:srgbClr val="7030A0"/>
              </a:solidFill>
              <a:ea typeface="Verdana"/>
            </a:endParaRPr>
          </a:p>
        </p:txBody>
      </p:sp>
      <p:pic>
        <p:nvPicPr>
          <p:cNvPr id="4" name="Bilde 4" descr="Et bilde som inneholder person, lukk&#10;&#10;Automatisk generert beskrivelse">
            <a:extLst>
              <a:ext uri="{FF2B5EF4-FFF2-40B4-BE49-F238E27FC236}">
                <a16:creationId xmlns:a16="http://schemas.microsoft.com/office/drawing/2014/main" id="{6F83EE08-BACF-4A48-9856-29666015B10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962" r="10715" b="-1"/>
          <a:stretch/>
        </p:blipFill>
        <p:spPr>
          <a:xfrm>
            <a:off x="20" y="10"/>
            <a:ext cx="6094799" cy="6857990"/>
          </a:xfrm>
          <a:prstGeom prst="rect">
            <a:avLst/>
          </a:prstGeom>
        </p:spPr>
      </p:pic>
      <p:sp>
        <p:nvSpPr>
          <p:cNvPr id="22" name="Content Placeholder 7">
            <a:extLst>
              <a:ext uri="{FF2B5EF4-FFF2-40B4-BE49-F238E27FC236}">
                <a16:creationId xmlns:a16="http://schemas.microsoft.com/office/drawing/2014/main" id="{31AD196C-787F-44FF-B4CD-726CD9DA23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0463" y="2438399"/>
            <a:ext cx="4572002" cy="3880514"/>
          </a:xfrm>
        </p:spPr>
        <p:txBody>
          <a:bodyPr>
            <a:normAutofit/>
          </a:bodyPr>
          <a:lstStyle/>
          <a:p>
            <a:r>
              <a:rPr lang="en-US"/>
              <a:t>Sport activities </a:t>
            </a:r>
            <a:r>
              <a:rPr lang="en-US" err="1"/>
              <a:t>centres</a:t>
            </a:r>
          </a:p>
          <a:p>
            <a:r>
              <a:rPr lang="en-US"/>
              <a:t>Spa </a:t>
            </a:r>
            <a:r>
              <a:rPr lang="en-US" err="1"/>
              <a:t>centres</a:t>
            </a:r>
            <a:endParaRPr lang="en-US"/>
          </a:p>
          <a:p>
            <a:r>
              <a:rPr lang="en-US"/>
              <a:t>Cinemas and theatres</a:t>
            </a:r>
          </a:p>
        </p:txBody>
      </p:sp>
      <p:sp>
        <p:nvSpPr>
          <p:cNvPr id="5" name="TekstSylinder 4">
            <a:extLst>
              <a:ext uri="{FF2B5EF4-FFF2-40B4-BE49-F238E27FC236}">
                <a16:creationId xmlns:a16="http://schemas.microsoft.com/office/drawing/2014/main" id="{2DE3D3DE-FD8E-42E7-88FA-E5013DE6E5BD}"/>
              </a:ext>
            </a:extLst>
          </p:cNvPr>
          <p:cNvSpPr txBox="1"/>
          <p:nvPr/>
        </p:nvSpPr>
        <p:spPr>
          <a:xfrm>
            <a:off x="0" y="6614160"/>
            <a:ext cx="219456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nb-NO" sz="1000">
                <a:ea typeface="+mn-lt"/>
                <a:cs typeface="+mn-lt"/>
              </a:rPr>
              <a:t>unsplash.com</a:t>
            </a:r>
          </a:p>
          <a:p>
            <a:endParaRPr lang="nb-NO" sz="1000">
              <a:solidFill>
                <a:schemeClr val="accent5"/>
              </a:solidFill>
            </a:endParaRPr>
          </a:p>
        </p:txBody>
      </p:sp>
      <p:pic>
        <p:nvPicPr>
          <p:cNvPr id="6" name="Bilde 5" descr="Et bilde som inneholder tekst, utklipp&#10;&#10;Automatisk generert beskrivelse">
            <a:extLst>
              <a:ext uri="{FF2B5EF4-FFF2-40B4-BE49-F238E27FC236}">
                <a16:creationId xmlns:a16="http://schemas.microsoft.com/office/drawing/2014/main" id="{0E405094-0C90-448C-85A5-3ED1F4B426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77510" y="5921778"/>
            <a:ext cx="937396" cy="937396"/>
          </a:xfrm>
          <a:prstGeom prst="rect">
            <a:avLst/>
          </a:prstGeom>
        </p:spPr>
      </p:pic>
      <p:pic>
        <p:nvPicPr>
          <p:cNvPr id="8" name="Bilde 2">
            <a:extLst>
              <a:ext uri="{FF2B5EF4-FFF2-40B4-BE49-F238E27FC236}">
                <a16:creationId xmlns:a16="http://schemas.microsoft.com/office/drawing/2014/main" id="{D1B99E06-6CC2-44E0-ABE2-3E53C64984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41507" y="66675"/>
            <a:ext cx="896831" cy="1084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83773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extLst>
    <p:ext uri="{6950BFC3-D8DA-4A85-94F7-54DA5524770B}">
      <p188:commentRel xmlns:p188="http://schemas.microsoft.com/office/powerpoint/2018/8/main" r:id="rId3"/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9799574F-818C-487C-952C-E75B5A6D07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0464" y="539087"/>
            <a:ext cx="4534047" cy="1584895"/>
          </a:xfrm>
        </p:spPr>
        <p:txBody>
          <a:bodyPr>
            <a:normAutofit/>
          </a:bodyPr>
          <a:lstStyle/>
          <a:p>
            <a:r>
              <a:rPr lang="nb-NO">
                <a:solidFill>
                  <a:srgbClr val="7030A0"/>
                </a:solidFill>
                <a:ea typeface="Verdana"/>
              </a:rPr>
              <a:t>Product</a:t>
            </a:r>
          </a:p>
        </p:txBody>
      </p:sp>
      <p:pic>
        <p:nvPicPr>
          <p:cNvPr id="6" name="Bilde 6" descr="Et bilde som inneholder person, innendørs&#10;&#10;Automatisk generert beskrivelse">
            <a:extLst>
              <a:ext uri="{FF2B5EF4-FFF2-40B4-BE49-F238E27FC236}">
                <a16:creationId xmlns:a16="http://schemas.microsoft.com/office/drawing/2014/main" id="{72ADB9A0-FDED-42BA-A21B-C584C4533D1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997" r="32903"/>
          <a:stretch/>
        </p:blipFill>
        <p:spPr>
          <a:xfrm>
            <a:off x="20" y="10"/>
            <a:ext cx="6094799" cy="6857990"/>
          </a:xfrm>
          <a:prstGeom prst="rect">
            <a:avLst/>
          </a:prstGeo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EC4392AF-5991-482D-A07C-B0225AFF1C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0463" y="2438399"/>
            <a:ext cx="4572002" cy="388051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Minimalistic design</a:t>
            </a:r>
          </a:p>
          <a:p>
            <a:r>
              <a:rPr lang="en-US"/>
              <a:t>Simple functionalities</a:t>
            </a:r>
          </a:p>
          <a:p>
            <a:r>
              <a:rPr lang="en-US"/>
              <a:t>Intuitive user experience</a:t>
            </a:r>
          </a:p>
          <a:p>
            <a:r>
              <a:rPr lang="en-US"/>
              <a:t>Available on all smartphones</a:t>
            </a:r>
          </a:p>
          <a:p>
            <a:r>
              <a:rPr lang="en-US"/>
              <a:t>Free downloading</a:t>
            </a:r>
          </a:p>
        </p:txBody>
      </p:sp>
      <p:sp>
        <p:nvSpPr>
          <p:cNvPr id="4" name="TekstSylinder 3">
            <a:extLst>
              <a:ext uri="{FF2B5EF4-FFF2-40B4-BE49-F238E27FC236}">
                <a16:creationId xmlns:a16="http://schemas.microsoft.com/office/drawing/2014/main" id="{23973DCE-0758-4BC5-8137-50350C1A9947}"/>
              </a:ext>
            </a:extLst>
          </p:cNvPr>
          <p:cNvSpPr txBox="1"/>
          <p:nvPr/>
        </p:nvSpPr>
        <p:spPr>
          <a:xfrm>
            <a:off x="0" y="6614160"/>
            <a:ext cx="219456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nb-NO" sz="1000">
                <a:ea typeface="+mn-lt"/>
                <a:cs typeface="+mn-lt"/>
              </a:rPr>
              <a:t>unsplash.com</a:t>
            </a:r>
          </a:p>
          <a:p>
            <a:endParaRPr lang="nb-NO" sz="1000">
              <a:solidFill>
                <a:schemeClr val="accent5"/>
              </a:solidFill>
            </a:endParaRPr>
          </a:p>
        </p:txBody>
      </p:sp>
      <p:pic>
        <p:nvPicPr>
          <p:cNvPr id="5" name="Bilde 5" descr="Et bilde som inneholder tekst, utklipp&#10;&#10;Automatisk generert beskrivelse">
            <a:extLst>
              <a:ext uri="{FF2B5EF4-FFF2-40B4-BE49-F238E27FC236}">
                <a16:creationId xmlns:a16="http://schemas.microsoft.com/office/drawing/2014/main" id="{C83A569B-6AD5-44F5-9E37-55BDBEE01D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77510" y="5921778"/>
            <a:ext cx="937396" cy="937396"/>
          </a:xfrm>
          <a:prstGeom prst="rect">
            <a:avLst/>
          </a:prstGeom>
        </p:spPr>
      </p:pic>
      <p:pic>
        <p:nvPicPr>
          <p:cNvPr id="8" name="Bilde 2">
            <a:extLst>
              <a:ext uri="{FF2B5EF4-FFF2-40B4-BE49-F238E27FC236}">
                <a16:creationId xmlns:a16="http://schemas.microsoft.com/office/drawing/2014/main" id="{372A9959-4AED-4771-93B8-4F7A012EEE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41507" y="66675"/>
            <a:ext cx="896831" cy="1084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72148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theme/theme1.xml><?xml version="1.0" encoding="utf-8"?>
<a:theme xmlns:a="http://schemas.openxmlformats.org/drawingml/2006/main" name="View">
  <a:themeElements>
    <a:clrScheme name="Custom 6">
      <a:dk1>
        <a:srgbClr val="171512"/>
      </a:dk1>
      <a:lt1>
        <a:srgbClr val="FFFFFF"/>
      </a:lt1>
      <a:dk2>
        <a:srgbClr val="3E3B5E"/>
      </a:dk2>
      <a:lt2>
        <a:srgbClr val="D6D3CC"/>
      </a:lt2>
      <a:accent1>
        <a:srgbClr val="C8C5FD"/>
      </a:accent1>
      <a:accent2>
        <a:srgbClr val="E5A239"/>
      </a:accent2>
      <a:accent3>
        <a:srgbClr val="44B7CB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Custom 2">
      <a:majorFont>
        <a:latin typeface="Verdana"/>
        <a:ea typeface=""/>
        <a:cs typeface=""/>
      </a:majorFont>
      <a:minorFont>
        <a:latin typeface="Montserrat"/>
        <a:ea typeface=""/>
        <a:cs typeface="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27</Slides>
  <Notes>12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28" baseType="lpstr">
      <vt:lpstr>View</vt:lpstr>
      <vt:lpstr>SeniorAdopt</vt:lpstr>
      <vt:lpstr>PowerPoint Presentation</vt:lpstr>
      <vt:lpstr>Our team</vt:lpstr>
      <vt:lpstr>Our vision</vt:lpstr>
      <vt:lpstr>Market</vt:lpstr>
      <vt:lpstr>Competitive landscape</vt:lpstr>
      <vt:lpstr>Business model</vt:lpstr>
      <vt:lpstr>Partnerships</vt:lpstr>
      <vt:lpstr>Product</vt:lpstr>
      <vt:lpstr>WBS</vt:lpstr>
      <vt:lpstr>The SeniorAdopt app interface for a first-time user</vt:lpstr>
      <vt:lpstr>The SeniorAdopt app interface  for a senior first-time user</vt:lpstr>
      <vt:lpstr>PowerPoint Presentation</vt:lpstr>
      <vt:lpstr>Senior Interface: Your Account</vt:lpstr>
      <vt:lpstr>Categories</vt:lpstr>
      <vt:lpstr>Booking and Video Presentation</vt:lpstr>
      <vt:lpstr>Notifications and Settings</vt:lpstr>
      <vt:lpstr>PowerPoint Presentation</vt:lpstr>
      <vt:lpstr>Budget</vt:lpstr>
      <vt:lpstr>PowerPoint Presentation</vt:lpstr>
      <vt:lpstr>PowerPoint Presentation</vt:lpstr>
      <vt:lpstr>Revenue</vt:lpstr>
      <vt:lpstr>Funding requirements and payback</vt:lpstr>
      <vt:lpstr>Risks Management</vt:lpstr>
      <vt:lpstr>PowerPoint Presentation</vt:lpstr>
      <vt:lpstr>Contingency</vt:lpstr>
      <vt:lpstr>Product demo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PowerPoint-presentasjon</dc:title>
  <dc:creator/>
  <cp:revision>1</cp:revision>
  <dcterms:created xsi:type="dcterms:W3CDTF">2021-10-22T09:27:53Z</dcterms:created>
  <dcterms:modified xsi:type="dcterms:W3CDTF">2021-12-09T02:33:55Z</dcterms:modified>
</cp:coreProperties>
</file>